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253"/>
    <a:srgbClr val="00B9D8"/>
    <a:srgbClr val="E7E6E6"/>
    <a:srgbClr val="3B8A62"/>
    <a:srgbClr val="DBDDDA"/>
    <a:srgbClr val="0A6939"/>
    <a:srgbClr val="706F6F"/>
    <a:srgbClr val="D2C2BF"/>
    <a:srgbClr val="C1C1C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83" autoAdjust="0"/>
  </p:normalViewPr>
  <p:slideViewPr>
    <p:cSldViewPr snapToGrid="0">
      <p:cViewPr>
        <p:scale>
          <a:sx n="66" d="100"/>
          <a:sy n="66" d="100"/>
        </p:scale>
        <p:origin x="7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012F8-4F00-798E-A82E-12B51D51B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ED23E1-9AEA-7E19-B386-D4D83C114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098081-AAEA-7B74-5B87-1ADB9F15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127-9859-4686-B703-E02CE265D9A1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1CE7BD-864C-9520-E233-E39EAC5E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D070E-D920-B5B5-8227-A69CB5DA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D53B-55EF-4083-B0BB-0303736BC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5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BDAE8-58C2-07E9-E8A5-1A024FF7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CD50A3-E7C7-E58A-5BDC-A43470A6A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0921D2-FC8C-D044-93E5-AACC0E04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127-9859-4686-B703-E02CE265D9A1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90392A-3C04-190B-4056-F25D46A7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FC5334-77D5-7EE2-3A58-DBB942C1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D53B-55EF-4083-B0BB-0303736BC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72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CC07A8F-CA85-85D4-6E84-117C8BB6E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763B45-1A4D-772B-765A-81B6DB453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74375-4FCA-9B36-6EBA-2A383F15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127-9859-4686-B703-E02CE265D9A1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0CBA60-6586-BDD2-287E-E78816FB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FEF1F4-C0FE-FF5F-2DD4-5C37771A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D53B-55EF-4083-B0BB-0303736BC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1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B9248-895B-57F6-3232-8BD32F33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C9FF90-8B78-05A6-F43B-D873EC9FC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181C66-908D-2015-638A-8136825C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127-9859-4686-B703-E02CE265D9A1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3A2C6B-3DE8-5F09-47D6-E8D93F9F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6236DC-EB4B-5C19-0F1F-8B3BE79E7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D53B-55EF-4083-B0BB-0303736BC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978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2ACE3-62BC-F5B6-4AEF-9667574D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A30C76-DDCE-1C6E-EF41-2B0D58CE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C252A-5767-9350-5006-661184D2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127-9859-4686-B703-E02CE265D9A1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3BF082-6807-98EF-D2B7-17EEDE8B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036BB5-CC54-2FD9-4287-8E9CDD9A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D53B-55EF-4083-B0BB-0303736BC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807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03056-0DBF-A50D-917B-B22A31AD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D49BC6-C911-188A-B106-89FD2FB92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2BF07A-FF1C-DE82-A580-1624ED7E9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69CD52-5FFD-F83F-B1D4-91563A2F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127-9859-4686-B703-E02CE265D9A1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6FA141-0E3B-4230-DAFE-D9B59A80A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E9338E-AFB8-1D99-AE38-650D01D9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D53B-55EF-4083-B0BB-0303736BC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65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97381-DC31-707A-14FC-64CE98EC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33F1C1-3FB2-AB65-79F2-DD1EBA4E6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447E2A-08FC-AFB4-B176-0E7CB44D6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DBD7B9-5E39-DF77-D05F-7D9482E90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6DFCB04-5142-15A8-87E9-83A240840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D37CD9-BF33-0DBA-B9B0-0C0D92F5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127-9859-4686-B703-E02CE265D9A1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6E878-1A34-FB7C-0AD8-06F186D0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3CC2D62-1B78-0CA2-E727-D5D0701B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D53B-55EF-4083-B0BB-0303736BC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719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55917-B7D1-DB17-56CA-F9BA8E4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F4A37B-A5D1-B9D7-D339-B76C9134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127-9859-4686-B703-E02CE265D9A1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06375F-F3DA-6056-105E-181B63B5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3BCA60-9878-2E38-E9DF-91E6C7B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D53B-55EF-4083-B0BB-0303736BC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3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6B265A-5898-B9BD-C1E1-57AA51E2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127-9859-4686-B703-E02CE265D9A1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CE850A-DA32-D4FD-143C-D6D425BD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07F522-7D1C-B62A-F3DE-B261BCDC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D53B-55EF-4083-B0BB-0303736BC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82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68FC8-7463-A944-33A3-9D01E26C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BE484-C758-6890-F81B-7A8B7FCD7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323E5C-B360-B315-A76B-28F5F002F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207470-43D7-8D04-53AE-00646945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127-9859-4686-B703-E02CE265D9A1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A920BE-9AFC-8176-AA25-F931324F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5D9113-E05F-35C5-719B-FF3D6C2C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D53B-55EF-4083-B0BB-0303736BC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40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264FB-F7D3-937F-9AC6-47712125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966D157-A416-3C10-C664-E83393911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CBBAB5-94C8-4D9E-7F51-9ABD75C06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CBBA9-7718-CFFE-E3F8-EA1F7B47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9127-9859-4686-B703-E02CE265D9A1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E5B537-21C7-8C37-39A0-28505663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143EBC-2C54-EF30-2295-E4B91D5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3D53B-55EF-4083-B0BB-0303736BC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25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F96DEA-8EDF-E831-B224-700B8F85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FEFC33-494C-000E-C2F0-3981B5BBB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7F349C-0C08-72A7-BA9B-665E47A2B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369127-9859-4686-B703-E02CE265D9A1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D0BBCE-4788-A116-1B26-0C9F6B325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67F8E6-8EBB-D33F-1BA7-67AA3F68D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3D53B-55EF-4083-B0BB-0303736BC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10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EF830129-7188-E64E-7FC3-27E9FA308591}"/>
              </a:ext>
            </a:extLst>
          </p:cNvPr>
          <p:cNvGrpSpPr/>
          <p:nvPr/>
        </p:nvGrpSpPr>
        <p:grpSpPr>
          <a:xfrm>
            <a:off x="1525148" y="3944015"/>
            <a:ext cx="1336932" cy="2232923"/>
            <a:chOff x="1460114" y="1524794"/>
            <a:chExt cx="1446835" cy="247597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9A8001C6-ACB6-B88A-ED92-1B69AB0CDFC9}"/>
                </a:ext>
              </a:extLst>
            </p:cNvPr>
            <p:cNvSpPr/>
            <p:nvPr/>
          </p:nvSpPr>
          <p:spPr>
            <a:xfrm>
              <a:off x="1460114" y="1570767"/>
              <a:ext cx="1446835" cy="1724628"/>
            </a:xfrm>
            <a:prstGeom prst="rect">
              <a:avLst/>
            </a:prstGeom>
            <a:solidFill>
              <a:srgbClr val="2566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E8476924-DE51-E24E-276D-DD68B79AFA1F}"/>
                </a:ext>
              </a:extLst>
            </p:cNvPr>
            <p:cNvSpPr/>
            <p:nvPr/>
          </p:nvSpPr>
          <p:spPr>
            <a:xfrm>
              <a:off x="1632029" y="3287210"/>
              <a:ext cx="1122745" cy="439838"/>
            </a:xfrm>
            <a:prstGeom prst="rect">
              <a:avLst/>
            </a:prstGeom>
            <a:solidFill>
              <a:srgbClr val="2566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7E7EC42-1011-AF75-B0CE-57FBD3657C6D}"/>
                </a:ext>
              </a:extLst>
            </p:cNvPr>
            <p:cNvSpPr/>
            <p:nvPr/>
          </p:nvSpPr>
          <p:spPr>
            <a:xfrm>
              <a:off x="1791305" y="3021357"/>
              <a:ext cx="804192" cy="971544"/>
            </a:xfrm>
            <a:prstGeom prst="rect">
              <a:avLst/>
            </a:prstGeom>
            <a:solidFill>
              <a:srgbClr val="5DB5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58AAB7D-AF6B-6031-60FC-40BE7EA71CE5}"/>
                </a:ext>
              </a:extLst>
            </p:cNvPr>
            <p:cNvSpPr/>
            <p:nvPr/>
          </p:nvSpPr>
          <p:spPr>
            <a:xfrm>
              <a:off x="2035967" y="3021357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B5DE15E-4465-7DCC-1610-9D3B864B1C06}"/>
                </a:ext>
              </a:extLst>
            </p:cNvPr>
            <p:cNvSpPr/>
            <p:nvPr/>
          </p:nvSpPr>
          <p:spPr>
            <a:xfrm>
              <a:off x="2153975" y="3021357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CBA09AE-D4EE-0C74-4E59-1AFC4239ECDA}"/>
                </a:ext>
              </a:extLst>
            </p:cNvPr>
            <p:cNvSpPr/>
            <p:nvPr/>
          </p:nvSpPr>
          <p:spPr>
            <a:xfrm>
              <a:off x="2275211" y="3021357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8335219-8C4F-7E6D-359F-EDB0B5350B09}"/>
                </a:ext>
              </a:extLst>
            </p:cNvPr>
            <p:cNvSpPr/>
            <p:nvPr/>
          </p:nvSpPr>
          <p:spPr>
            <a:xfrm>
              <a:off x="2031530" y="3154283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1F1A7B6A-6A39-E22E-8A85-894947B8DA0A}"/>
                </a:ext>
              </a:extLst>
            </p:cNvPr>
            <p:cNvSpPr/>
            <p:nvPr/>
          </p:nvSpPr>
          <p:spPr>
            <a:xfrm>
              <a:off x="2149538" y="3154283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183136EA-C933-EF6D-72DE-618613B9C7ED}"/>
                </a:ext>
              </a:extLst>
            </p:cNvPr>
            <p:cNvSpPr/>
            <p:nvPr/>
          </p:nvSpPr>
          <p:spPr>
            <a:xfrm>
              <a:off x="2270774" y="3154283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5ABF018-8DAB-4D7B-E5A6-152A3E6F0160}"/>
                </a:ext>
              </a:extLst>
            </p:cNvPr>
            <p:cNvSpPr/>
            <p:nvPr/>
          </p:nvSpPr>
          <p:spPr>
            <a:xfrm>
              <a:off x="2035967" y="3331185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4820B128-1414-ED25-2B32-C33401AAE8D7}"/>
                </a:ext>
              </a:extLst>
            </p:cNvPr>
            <p:cNvSpPr/>
            <p:nvPr/>
          </p:nvSpPr>
          <p:spPr>
            <a:xfrm>
              <a:off x="2153975" y="3331185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EB0ADF30-0C5F-BA65-5952-199C6FD358AA}"/>
                </a:ext>
              </a:extLst>
            </p:cNvPr>
            <p:cNvSpPr/>
            <p:nvPr/>
          </p:nvSpPr>
          <p:spPr>
            <a:xfrm>
              <a:off x="2275211" y="3331185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AB353DF-49D1-28F5-BE3B-63D4732C2C8A}"/>
                </a:ext>
              </a:extLst>
            </p:cNvPr>
            <p:cNvSpPr/>
            <p:nvPr/>
          </p:nvSpPr>
          <p:spPr>
            <a:xfrm>
              <a:off x="2031530" y="3508586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C61A48A-B864-9EED-C1CC-97F369CF1529}"/>
                </a:ext>
              </a:extLst>
            </p:cNvPr>
            <p:cNvSpPr/>
            <p:nvPr/>
          </p:nvSpPr>
          <p:spPr>
            <a:xfrm>
              <a:off x="2149538" y="3508586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EC4F20D4-DAC1-5BBA-4F37-646877F73671}"/>
                </a:ext>
              </a:extLst>
            </p:cNvPr>
            <p:cNvSpPr/>
            <p:nvPr/>
          </p:nvSpPr>
          <p:spPr>
            <a:xfrm>
              <a:off x="2270774" y="3508586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3E29F735-078A-AE40-033D-19DDA687909E}"/>
                </a:ext>
              </a:extLst>
            </p:cNvPr>
            <p:cNvSpPr/>
            <p:nvPr/>
          </p:nvSpPr>
          <p:spPr>
            <a:xfrm>
              <a:off x="2026099" y="3702855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683CFA0-ACB4-27F3-8D74-712931211689}"/>
                </a:ext>
              </a:extLst>
            </p:cNvPr>
            <p:cNvSpPr/>
            <p:nvPr/>
          </p:nvSpPr>
          <p:spPr>
            <a:xfrm>
              <a:off x="2144107" y="3702855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2AB9B0A6-0BD9-65F7-92FD-9EC3FDA0CB2C}"/>
                </a:ext>
              </a:extLst>
            </p:cNvPr>
            <p:cNvSpPr/>
            <p:nvPr/>
          </p:nvSpPr>
          <p:spPr>
            <a:xfrm>
              <a:off x="2265343" y="3702855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2CCF0C9-3DB0-F964-C299-28228C428F5D}"/>
                </a:ext>
              </a:extLst>
            </p:cNvPr>
            <p:cNvSpPr/>
            <p:nvPr/>
          </p:nvSpPr>
          <p:spPr>
            <a:xfrm>
              <a:off x="2026099" y="3903952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063798E0-961A-7E39-D930-53F64D44D563}"/>
                </a:ext>
              </a:extLst>
            </p:cNvPr>
            <p:cNvSpPr/>
            <p:nvPr/>
          </p:nvSpPr>
          <p:spPr>
            <a:xfrm>
              <a:off x="2144107" y="3903952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DB9AA80-6FBD-8DA0-6B16-FCE5C288E8D9}"/>
                </a:ext>
              </a:extLst>
            </p:cNvPr>
            <p:cNvSpPr/>
            <p:nvPr/>
          </p:nvSpPr>
          <p:spPr>
            <a:xfrm>
              <a:off x="2265343" y="3903952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3407C619-1377-6C97-8277-8B7EA967DE0E}"/>
                </a:ext>
              </a:extLst>
            </p:cNvPr>
            <p:cNvSpPr/>
            <p:nvPr/>
          </p:nvSpPr>
          <p:spPr>
            <a:xfrm>
              <a:off x="2516106" y="3317382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B030C261-EA6B-6451-14EE-F898769B1327}"/>
                </a:ext>
              </a:extLst>
            </p:cNvPr>
            <p:cNvSpPr/>
            <p:nvPr/>
          </p:nvSpPr>
          <p:spPr>
            <a:xfrm>
              <a:off x="2516106" y="3494783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06A3A9E7-EF97-F47B-AD4A-061DB8C1B1DC}"/>
                </a:ext>
              </a:extLst>
            </p:cNvPr>
            <p:cNvSpPr/>
            <p:nvPr/>
          </p:nvSpPr>
          <p:spPr>
            <a:xfrm>
              <a:off x="2516105" y="3908726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CB0FE532-914F-F3A3-B486-EDEFB4E10B2F}"/>
                </a:ext>
              </a:extLst>
            </p:cNvPr>
            <p:cNvSpPr/>
            <p:nvPr/>
          </p:nvSpPr>
          <p:spPr>
            <a:xfrm>
              <a:off x="1790964" y="3320471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C6A43ABA-247F-72EC-0E5C-3209927879B5}"/>
                </a:ext>
              </a:extLst>
            </p:cNvPr>
            <p:cNvSpPr/>
            <p:nvPr/>
          </p:nvSpPr>
          <p:spPr>
            <a:xfrm>
              <a:off x="1790964" y="3497872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BF87A6B-1DA7-ABA0-A41B-57A8C8EE25A2}"/>
                </a:ext>
              </a:extLst>
            </p:cNvPr>
            <p:cNvSpPr/>
            <p:nvPr/>
          </p:nvSpPr>
          <p:spPr>
            <a:xfrm>
              <a:off x="1790963" y="3911815"/>
              <a:ext cx="78851" cy="889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FBE8A14-7AC7-BBB6-EE93-F5884BED7BC1}"/>
                </a:ext>
              </a:extLst>
            </p:cNvPr>
            <p:cNvSpPr/>
            <p:nvPr/>
          </p:nvSpPr>
          <p:spPr>
            <a:xfrm>
              <a:off x="1546858" y="1620579"/>
              <a:ext cx="85169" cy="83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034827E-7C74-CA9E-CBE7-064A8F4FC201}"/>
                </a:ext>
              </a:extLst>
            </p:cNvPr>
            <p:cNvSpPr/>
            <p:nvPr/>
          </p:nvSpPr>
          <p:spPr>
            <a:xfrm>
              <a:off x="1552770" y="1819776"/>
              <a:ext cx="85169" cy="83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1724D5E-DF68-865D-4EEF-31DDA408C5C5}"/>
                </a:ext>
              </a:extLst>
            </p:cNvPr>
            <p:cNvSpPr/>
            <p:nvPr/>
          </p:nvSpPr>
          <p:spPr>
            <a:xfrm>
              <a:off x="1552770" y="1994612"/>
              <a:ext cx="85169" cy="83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30B8EE2-3DB2-F34A-5B59-905029B90ACA}"/>
                </a:ext>
              </a:extLst>
            </p:cNvPr>
            <p:cNvSpPr/>
            <p:nvPr/>
          </p:nvSpPr>
          <p:spPr>
            <a:xfrm>
              <a:off x="1546858" y="2202434"/>
              <a:ext cx="85169" cy="83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8834DDC1-81D4-16E6-42D5-315EF8A25869}"/>
                </a:ext>
              </a:extLst>
            </p:cNvPr>
            <p:cNvSpPr/>
            <p:nvPr/>
          </p:nvSpPr>
          <p:spPr>
            <a:xfrm>
              <a:off x="1546858" y="2401631"/>
              <a:ext cx="85169" cy="83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29BF0F1C-533C-93E8-3BF6-9890C930B9D6}"/>
                </a:ext>
              </a:extLst>
            </p:cNvPr>
            <p:cNvSpPr/>
            <p:nvPr/>
          </p:nvSpPr>
          <p:spPr>
            <a:xfrm>
              <a:off x="1552770" y="2600828"/>
              <a:ext cx="85169" cy="83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070259B-4E01-1198-3614-FD1C2AC8DFF9}"/>
                </a:ext>
              </a:extLst>
            </p:cNvPr>
            <p:cNvSpPr/>
            <p:nvPr/>
          </p:nvSpPr>
          <p:spPr>
            <a:xfrm>
              <a:off x="1552770" y="2775664"/>
              <a:ext cx="85169" cy="83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5B832C24-CF13-F3D7-795A-063FB0C6925A}"/>
                </a:ext>
              </a:extLst>
            </p:cNvPr>
            <p:cNvSpPr/>
            <p:nvPr/>
          </p:nvSpPr>
          <p:spPr>
            <a:xfrm>
              <a:off x="1546858" y="2983486"/>
              <a:ext cx="85169" cy="83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AFB183D-1344-6853-AD43-900CAF13E8EA}"/>
                </a:ext>
              </a:extLst>
            </p:cNvPr>
            <p:cNvSpPr/>
            <p:nvPr/>
          </p:nvSpPr>
          <p:spPr>
            <a:xfrm>
              <a:off x="2754773" y="1619406"/>
              <a:ext cx="85169" cy="83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3A2AB3D9-9213-55ED-27AB-7955B241EE8D}"/>
                </a:ext>
              </a:extLst>
            </p:cNvPr>
            <p:cNvSpPr/>
            <p:nvPr/>
          </p:nvSpPr>
          <p:spPr>
            <a:xfrm>
              <a:off x="2760685" y="1818603"/>
              <a:ext cx="85169" cy="83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5263E3A-B114-0E81-9D2C-3B27458A72A2}"/>
                </a:ext>
              </a:extLst>
            </p:cNvPr>
            <p:cNvSpPr/>
            <p:nvPr/>
          </p:nvSpPr>
          <p:spPr>
            <a:xfrm>
              <a:off x="2760685" y="1993439"/>
              <a:ext cx="85169" cy="83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550C224E-2D14-826F-3E24-EF75D656547F}"/>
                </a:ext>
              </a:extLst>
            </p:cNvPr>
            <p:cNvSpPr/>
            <p:nvPr/>
          </p:nvSpPr>
          <p:spPr>
            <a:xfrm>
              <a:off x="2754773" y="2201261"/>
              <a:ext cx="85169" cy="83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A12BF67-3B01-9D0D-4B76-B50BE9D7AD77}"/>
                </a:ext>
              </a:extLst>
            </p:cNvPr>
            <p:cNvSpPr/>
            <p:nvPr/>
          </p:nvSpPr>
          <p:spPr>
            <a:xfrm>
              <a:off x="2754773" y="2400458"/>
              <a:ext cx="85169" cy="83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7B52178E-7423-8869-DA0D-B467F00CA3DA}"/>
                </a:ext>
              </a:extLst>
            </p:cNvPr>
            <p:cNvSpPr/>
            <p:nvPr/>
          </p:nvSpPr>
          <p:spPr>
            <a:xfrm>
              <a:off x="2760685" y="2599655"/>
              <a:ext cx="85169" cy="83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577AB601-EDB4-9B5D-00E9-2E921259AD54}"/>
                </a:ext>
              </a:extLst>
            </p:cNvPr>
            <p:cNvSpPr/>
            <p:nvPr/>
          </p:nvSpPr>
          <p:spPr>
            <a:xfrm>
              <a:off x="2760685" y="2774491"/>
              <a:ext cx="85169" cy="83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F168FB17-E9FE-BEEA-40DA-066EC9C87B20}"/>
                </a:ext>
              </a:extLst>
            </p:cNvPr>
            <p:cNvSpPr/>
            <p:nvPr/>
          </p:nvSpPr>
          <p:spPr>
            <a:xfrm>
              <a:off x="2754773" y="2982313"/>
              <a:ext cx="85169" cy="838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BAA9F3A-C3CE-8F78-9B14-C12EAE82DA23}"/>
                </a:ext>
              </a:extLst>
            </p:cNvPr>
            <p:cNvSpPr txBox="1"/>
            <p:nvPr/>
          </p:nvSpPr>
          <p:spPr>
            <a:xfrm>
              <a:off x="1575729" y="1524794"/>
              <a:ext cx="4299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RST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2C115969-97C4-5E35-6F21-44EF86C096F2}"/>
                </a:ext>
              </a:extLst>
            </p:cNvPr>
            <p:cNvSpPr txBox="1"/>
            <p:nvPr/>
          </p:nvSpPr>
          <p:spPr>
            <a:xfrm>
              <a:off x="1605098" y="1734069"/>
              <a:ext cx="3401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A0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12044FAA-B73C-9F29-D71B-9AE6C5A74881}"/>
                </a:ext>
              </a:extLst>
            </p:cNvPr>
            <p:cNvSpPr txBox="1"/>
            <p:nvPr/>
          </p:nvSpPr>
          <p:spPr>
            <a:xfrm>
              <a:off x="1605098" y="1918189"/>
              <a:ext cx="3513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D0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AC337083-D7AE-EEAF-0CE0-AAA9E2F39A20}"/>
                </a:ext>
              </a:extLst>
            </p:cNvPr>
            <p:cNvSpPr txBox="1"/>
            <p:nvPr/>
          </p:nvSpPr>
          <p:spPr>
            <a:xfrm>
              <a:off x="1615003" y="2126880"/>
              <a:ext cx="3513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D5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0D9ADA16-1369-31FF-EE62-E2CC1252173C}"/>
                </a:ext>
              </a:extLst>
            </p:cNvPr>
            <p:cNvSpPr txBox="1"/>
            <p:nvPr/>
          </p:nvSpPr>
          <p:spPr>
            <a:xfrm>
              <a:off x="1615003" y="2340743"/>
              <a:ext cx="3513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D6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6931B940-4CEF-A187-E34F-37F2E4522039}"/>
                </a:ext>
              </a:extLst>
            </p:cNvPr>
            <p:cNvSpPr txBox="1"/>
            <p:nvPr/>
          </p:nvSpPr>
          <p:spPr>
            <a:xfrm>
              <a:off x="1615003" y="2531445"/>
              <a:ext cx="3513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D7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EEA476F4-B993-031B-A9F5-31E2669D61CC}"/>
                </a:ext>
              </a:extLst>
            </p:cNvPr>
            <p:cNvSpPr txBox="1"/>
            <p:nvPr/>
          </p:nvSpPr>
          <p:spPr>
            <a:xfrm>
              <a:off x="1623292" y="2702629"/>
              <a:ext cx="3513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D8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8342718C-2AEA-79E0-0457-926A6DBA3E7F}"/>
                </a:ext>
              </a:extLst>
            </p:cNvPr>
            <p:cNvSpPr txBox="1"/>
            <p:nvPr/>
          </p:nvSpPr>
          <p:spPr>
            <a:xfrm>
              <a:off x="1632027" y="2888207"/>
              <a:ext cx="3401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3V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5A3CFFBE-419D-65C6-F128-79B99A7AA6BD}"/>
                </a:ext>
              </a:extLst>
            </p:cNvPr>
            <p:cNvSpPr txBox="1"/>
            <p:nvPr/>
          </p:nvSpPr>
          <p:spPr>
            <a:xfrm>
              <a:off x="2459021" y="2907604"/>
              <a:ext cx="34015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5V</a:t>
              </a:r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9AE5E6F3-116E-A172-2AC2-3954C8ECB421}"/>
                </a:ext>
              </a:extLst>
            </p:cNvPr>
            <p:cNvSpPr txBox="1"/>
            <p:nvPr/>
          </p:nvSpPr>
          <p:spPr>
            <a:xfrm>
              <a:off x="2324151" y="2709632"/>
              <a:ext cx="4732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GND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03AF419-BA6A-04E4-E54A-F08D95CF88AE}"/>
                </a:ext>
              </a:extLst>
            </p:cNvPr>
            <p:cNvSpPr txBox="1"/>
            <p:nvPr/>
          </p:nvSpPr>
          <p:spPr>
            <a:xfrm>
              <a:off x="2438721" y="2515206"/>
              <a:ext cx="3513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D4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0C9148A2-90E1-B6E1-28D9-6FFB05CAD921}"/>
                </a:ext>
              </a:extLst>
            </p:cNvPr>
            <p:cNvSpPr txBox="1"/>
            <p:nvPr/>
          </p:nvSpPr>
          <p:spPr>
            <a:xfrm>
              <a:off x="2438721" y="2314454"/>
              <a:ext cx="3513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D3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03644180-FA0D-12FB-FA71-CB2B21100FCF}"/>
                </a:ext>
              </a:extLst>
            </p:cNvPr>
            <p:cNvSpPr txBox="1"/>
            <p:nvPr/>
          </p:nvSpPr>
          <p:spPr>
            <a:xfrm>
              <a:off x="2445778" y="2122119"/>
              <a:ext cx="3513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D2</a:t>
              </a:r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258D1EB7-7D69-D524-3C50-2DE5BC122F99}"/>
                </a:ext>
              </a:extLst>
            </p:cNvPr>
            <p:cNvSpPr txBox="1"/>
            <p:nvPr/>
          </p:nvSpPr>
          <p:spPr>
            <a:xfrm>
              <a:off x="2447558" y="1910188"/>
              <a:ext cx="35137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D1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2862C88D-8D87-2AB9-6910-056B9EA1A779}"/>
                </a:ext>
              </a:extLst>
            </p:cNvPr>
            <p:cNvSpPr txBox="1"/>
            <p:nvPr/>
          </p:nvSpPr>
          <p:spPr>
            <a:xfrm>
              <a:off x="2455396" y="1533508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TX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1864E1F6-C213-2818-7C1E-F0CFC3A895B6}"/>
                </a:ext>
              </a:extLst>
            </p:cNvPr>
            <p:cNvSpPr txBox="1"/>
            <p:nvPr/>
          </p:nvSpPr>
          <p:spPr>
            <a:xfrm>
              <a:off x="2458018" y="1737722"/>
              <a:ext cx="349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RX</a:t>
              </a:r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EF887862-68AC-F7AD-FD14-047CA76A0A50}"/>
              </a:ext>
            </a:extLst>
          </p:cNvPr>
          <p:cNvGrpSpPr/>
          <p:nvPr/>
        </p:nvGrpSpPr>
        <p:grpSpPr>
          <a:xfrm>
            <a:off x="1195139" y="2424568"/>
            <a:ext cx="1877173" cy="1131797"/>
            <a:chOff x="1481042" y="865384"/>
            <a:chExt cx="2668516" cy="1871960"/>
          </a:xfrm>
        </p:grpSpPr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CE0847C7-1618-C7A3-2458-20EFABA4174F}"/>
                </a:ext>
              </a:extLst>
            </p:cNvPr>
            <p:cNvSpPr/>
            <p:nvPr/>
          </p:nvSpPr>
          <p:spPr>
            <a:xfrm>
              <a:off x="1481042" y="865384"/>
              <a:ext cx="2668516" cy="1871960"/>
            </a:xfrm>
            <a:prstGeom prst="roundRect">
              <a:avLst>
                <a:gd name="adj" fmla="val 844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1803A5B5-FAF2-0FFD-E16A-18653D03A15B}"/>
                </a:ext>
              </a:extLst>
            </p:cNvPr>
            <p:cNvSpPr/>
            <p:nvPr/>
          </p:nvSpPr>
          <p:spPr>
            <a:xfrm>
              <a:off x="1601660" y="1008638"/>
              <a:ext cx="440907" cy="43039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A192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D6D5E474-D164-CC71-5F3D-5200FFF72B55}"/>
                </a:ext>
              </a:extLst>
            </p:cNvPr>
            <p:cNvSpPr/>
            <p:nvPr/>
          </p:nvSpPr>
          <p:spPr>
            <a:xfrm>
              <a:off x="1592404" y="2120955"/>
              <a:ext cx="440907" cy="43039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A1925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07ED4D71-229D-7CA7-A9CC-0D6034A2F137}"/>
                </a:ext>
              </a:extLst>
            </p:cNvPr>
            <p:cNvSpPr txBox="1"/>
            <p:nvPr/>
          </p:nvSpPr>
          <p:spPr>
            <a:xfrm>
              <a:off x="3324316" y="2353851"/>
              <a:ext cx="5148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schemeClr val="bg1"/>
                  </a:solidFill>
                </a:rPr>
                <a:t>GND</a:t>
              </a:r>
            </a:p>
          </p:txBody>
        </p:sp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D3669A8C-31E4-8676-0572-5BD4A16E5072}"/>
                </a:ext>
              </a:extLst>
            </p:cNvPr>
            <p:cNvSpPr txBox="1"/>
            <p:nvPr/>
          </p:nvSpPr>
          <p:spPr>
            <a:xfrm>
              <a:off x="3337778" y="2083213"/>
              <a:ext cx="4934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schemeClr val="bg1"/>
                  </a:solidFill>
                </a:rPr>
                <a:t>VCC</a:t>
              </a:r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74BC5F08-22BC-4C9B-1A5A-A6513A971E81}"/>
                </a:ext>
              </a:extLst>
            </p:cNvPr>
            <p:cNvSpPr txBox="1"/>
            <p:nvPr/>
          </p:nvSpPr>
          <p:spPr>
            <a:xfrm>
              <a:off x="3361830" y="179114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schemeClr val="bg1"/>
                  </a:solidFill>
                </a:rPr>
                <a:t>SCL</a:t>
              </a:r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EDC0BC9A-06C9-B1A9-C2BC-B2D094BFDABE}"/>
                </a:ext>
              </a:extLst>
            </p:cNvPr>
            <p:cNvSpPr txBox="1"/>
            <p:nvPr/>
          </p:nvSpPr>
          <p:spPr>
            <a:xfrm>
              <a:off x="3361132" y="1468084"/>
              <a:ext cx="4781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schemeClr val="bg1"/>
                  </a:solidFill>
                </a:rPr>
                <a:t>SDA</a:t>
              </a: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0737B56A-C339-DE8D-B518-6E49987641F2}"/>
                </a:ext>
              </a:extLst>
            </p:cNvPr>
            <p:cNvSpPr txBox="1"/>
            <p:nvPr/>
          </p:nvSpPr>
          <p:spPr>
            <a:xfrm>
              <a:off x="3345097" y="1181216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schemeClr val="bg1"/>
                  </a:solidFill>
                </a:rPr>
                <a:t>CSB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A305E60D-1B7B-6139-2A99-2FB95A6B5B45}"/>
                </a:ext>
              </a:extLst>
            </p:cNvPr>
            <p:cNvSpPr txBox="1"/>
            <p:nvPr/>
          </p:nvSpPr>
          <p:spPr>
            <a:xfrm>
              <a:off x="3361830" y="867858"/>
              <a:ext cx="494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>
                  <a:solidFill>
                    <a:schemeClr val="bg1"/>
                  </a:solidFill>
                </a:rPr>
                <a:t>SDD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9E6D9373-F57A-FD3C-A6A3-CD3A65A9BE1D}"/>
                </a:ext>
              </a:extLst>
            </p:cNvPr>
            <p:cNvSpPr txBox="1"/>
            <p:nvPr/>
          </p:nvSpPr>
          <p:spPr>
            <a:xfrm>
              <a:off x="2290037" y="951706"/>
              <a:ext cx="915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BMP280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E9AB89B-3D65-4BA9-A2E1-215188727254}"/>
                </a:ext>
              </a:extLst>
            </p:cNvPr>
            <p:cNvSpPr txBox="1"/>
            <p:nvPr/>
          </p:nvSpPr>
          <p:spPr>
            <a:xfrm>
              <a:off x="2290037" y="2191304"/>
              <a:ext cx="7508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</a:rPr>
                <a:t>JOY-IT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3F3A6961-DB84-ADF0-B508-4E00550758B2}"/>
                </a:ext>
              </a:extLst>
            </p:cNvPr>
            <p:cNvSpPr/>
            <p:nvPr/>
          </p:nvSpPr>
          <p:spPr>
            <a:xfrm>
              <a:off x="3940166" y="1015105"/>
              <a:ext cx="111466" cy="12950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7556FB4-69FA-38BA-1DFD-72731147B3BC}"/>
                </a:ext>
              </a:extLst>
            </p:cNvPr>
            <p:cNvSpPr/>
            <p:nvPr/>
          </p:nvSpPr>
          <p:spPr>
            <a:xfrm>
              <a:off x="3937159" y="1328170"/>
              <a:ext cx="108459" cy="1278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E4C5FE25-15D9-D310-AB7E-94AB08E9DA0B}"/>
                </a:ext>
              </a:extLst>
            </p:cNvPr>
            <p:cNvSpPr/>
            <p:nvPr/>
          </p:nvSpPr>
          <p:spPr>
            <a:xfrm>
              <a:off x="3931147" y="1614180"/>
              <a:ext cx="110503" cy="1220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8DB8DCF-B5D1-19B1-FBF6-5C1B7C03D785}"/>
                </a:ext>
              </a:extLst>
            </p:cNvPr>
            <p:cNvSpPr/>
            <p:nvPr/>
          </p:nvSpPr>
          <p:spPr>
            <a:xfrm>
              <a:off x="3931147" y="1927909"/>
              <a:ext cx="111466" cy="1286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A0FFD922-0442-ED8A-536C-DA3CE5E8FCDE}"/>
                </a:ext>
              </a:extLst>
            </p:cNvPr>
            <p:cNvSpPr/>
            <p:nvPr/>
          </p:nvSpPr>
          <p:spPr>
            <a:xfrm>
              <a:off x="3925133" y="2186584"/>
              <a:ext cx="108459" cy="1264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31702FBC-6088-2346-F00F-F2BFD0B16D20}"/>
                </a:ext>
              </a:extLst>
            </p:cNvPr>
            <p:cNvSpPr/>
            <p:nvPr/>
          </p:nvSpPr>
          <p:spPr>
            <a:xfrm>
              <a:off x="3913107" y="2454479"/>
              <a:ext cx="114472" cy="12594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64DE6AD0-969E-BC00-F70C-515752321E75}"/>
              </a:ext>
            </a:extLst>
          </p:cNvPr>
          <p:cNvGrpSpPr/>
          <p:nvPr/>
        </p:nvGrpSpPr>
        <p:grpSpPr>
          <a:xfrm>
            <a:off x="6899177" y="4625951"/>
            <a:ext cx="1680210" cy="914499"/>
            <a:chOff x="8568690" y="4532889"/>
            <a:chExt cx="1680210" cy="914499"/>
          </a:xfrm>
        </p:grpSpPr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6EE25D6A-C880-9398-FAE2-94120405DEE0}"/>
                </a:ext>
              </a:extLst>
            </p:cNvPr>
            <p:cNvSpPr/>
            <p:nvPr/>
          </p:nvSpPr>
          <p:spPr>
            <a:xfrm>
              <a:off x="8568690" y="4626679"/>
              <a:ext cx="1275194" cy="82070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A6D9B7A4-8C3C-86D3-C4DE-7C1F2C84E0DA}"/>
                </a:ext>
              </a:extLst>
            </p:cNvPr>
            <p:cNvSpPr/>
            <p:nvPr/>
          </p:nvSpPr>
          <p:spPr>
            <a:xfrm>
              <a:off x="9596234" y="4617632"/>
              <a:ext cx="219075" cy="22223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D6C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C0630003-1C5B-1433-7218-A315F7E3AC77}"/>
                </a:ext>
              </a:extLst>
            </p:cNvPr>
            <p:cNvSpPr/>
            <p:nvPr/>
          </p:nvSpPr>
          <p:spPr>
            <a:xfrm>
              <a:off x="9596234" y="5147128"/>
              <a:ext cx="219075" cy="22223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D6C6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0BB34D08-A177-2AD1-D667-6CAF20A469AB}"/>
                </a:ext>
              </a:extLst>
            </p:cNvPr>
            <p:cNvSpPr/>
            <p:nvPr/>
          </p:nvSpPr>
          <p:spPr>
            <a:xfrm>
              <a:off x="8621784" y="4785532"/>
              <a:ext cx="101058" cy="983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8" name="Ellipse 97">
              <a:extLst>
                <a:ext uri="{FF2B5EF4-FFF2-40B4-BE49-F238E27FC236}">
                  <a16:creationId xmlns:a16="http://schemas.microsoft.com/office/drawing/2014/main" id="{E56222E6-12C0-C174-18BC-C7CC5849E91F}"/>
                </a:ext>
              </a:extLst>
            </p:cNvPr>
            <p:cNvSpPr/>
            <p:nvPr/>
          </p:nvSpPr>
          <p:spPr>
            <a:xfrm>
              <a:off x="8621784" y="4920277"/>
              <a:ext cx="101058" cy="983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02B690F7-98AB-B629-96F8-33456E4A4913}"/>
                </a:ext>
              </a:extLst>
            </p:cNvPr>
            <p:cNvSpPr/>
            <p:nvPr/>
          </p:nvSpPr>
          <p:spPr>
            <a:xfrm>
              <a:off x="8621784" y="5054573"/>
              <a:ext cx="101058" cy="983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DE993DAF-6868-54BC-EAC9-F0665219B78C}"/>
                </a:ext>
              </a:extLst>
            </p:cNvPr>
            <p:cNvSpPr/>
            <p:nvPr/>
          </p:nvSpPr>
          <p:spPr>
            <a:xfrm>
              <a:off x="8962546" y="4763561"/>
              <a:ext cx="157835" cy="45484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694F5A5E-FDF3-FA0E-CEF9-FB260FA6ADE0}"/>
                </a:ext>
              </a:extLst>
            </p:cNvPr>
            <p:cNvSpPr/>
            <p:nvPr/>
          </p:nvSpPr>
          <p:spPr>
            <a:xfrm>
              <a:off x="9167396" y="4763560"/>
              <a:ext cx="157835" cy="4544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6E7ABD6B-2463-6048-943D-7B12CE8692CB}"/>
                </a:ext>
              </a:extLst>
            </p:cNvPr>
            <p:cNvSpPr/>
            <p:nvPr/>
          </p:nvSpPr>
          <p:spPr>
            <a:xfrm>
              <a:off x="9377983" y="4759838"/>
              <a:ext cx="157835" cy="45446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23730159-8271-7C1F-A36C-35B84F4F86ED}"/>
                </a:ext>
              </a:extLst>
            </p:cNvPr>
            <p:cNvCxnSpPr>
              <a:cxnSpLocks/>
            </p:cNvCxnSpPr>
            <p:nvPr/>
          </p:nvCxnSpPr>
          <p:spPr>
            <a:xfrm>
              <a:off x="9248775" y="4831457"/>
              <a:ext cx="885349" cy="49689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FCF5780E-13F8-B2C5-87B5-E5D03C8B2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6313" y="5080000"/>
              <a:ext cx="887811" cy="67128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>
              <a:extLst>
                <a:ext uri="{FF2B5EF4-FFF2-40B4-BE49-F238E27FC236}">
                  <a16:creationId xmlns:a16="http://schemas.microsoft.com/office/drawing/2014/main" id="{CD84C3CB-0855-2804-24A1-D62A25A25109}"/>
                </a:ext>
              </a:extLst>
            </p:cNvPr>
            <p:cNvCxnSpPr>
              <a:cxnSpLocks/>
              <a:endCxn id="96" idx="1"/>
            </p:cNvCxnSpPr>
            <p:nvPr/>
          </p:nvCxnSpPr>
          <p:spPr>
            <a:xfrm>
              <a:off x="9246313" y="4969461"/>
              <a:ext cx="773034" cy="0"/>
            </a:xfrm>
            <a:prstGeom prst="line">
              <a:avLst/>
            </a:prstGeom>
            <a:ln w="38100">
              <a:solidFill>
                <a:srgbClr val="AEAE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hteck 95">
              <a:extLst>
                <a:ext uri="{FF2B5EF4-FFF2-40B4-BE49-F238E27FC236}">
                  <a16:creationId xmlns:a16="http://schemas.microsoft.com/office/drawing/2014/main" id="{7DFE16D3-9874-277C-18B0-CF1C3177AED0}"/>
                </a:ext>
              </a:extLst>
            </p:cNvPr>
            <p:cNvSpPr/>
            <p:nvPr/>
          </p:nvSpPr>
          <p:spPr>
            <a:xfrm>
              <a:off x="10019347" y="4839871"/>
              <a:ext cx="229553" cy="25917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CA2F5C07-B99B-8940-C227-754D88C8E7A8}"/>
                </a:ext>
              </a:extLst>
            </p:cNvPr>
            <p:cNvSpPr txBox="1"/>
            <p:nvPr/>
          </p:nvSpPr>
          <p:spPr>
            <a:xfrm>
              <a:off x="8841024" y="4532889"/>
              <a:ext cx="6527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>
                  <a:solidFill>
                    <a:schemeClr val="bg1"/>
                  </a:solidFill>
                </a:rPr>
                <a:t>IDUINO</a:t>
              </a:r>
            </a:p>
          </p:txBody>
        </p:sp>
        <p:sp>
          <p:nvSpPr>
            <p:cNvPr id="116" name="Textfeld 115">
              <a:extLst>
                <a:ext uri="{FF2B5EF4-FFF2-40B4-BE49-F238E27FC236}">
                  <a16:creationId xmlns:a16="http://schemas.microsoft.com/office/drawing/2014/main" id="{F7409F79-175A-714B-88DC-39A6F1732A9D}"/>
                </a:ext>
              </a:extLst>
            </p:cNvPr>
            <p:cNvSpPr txBox="1"/>
            <p:nvPr/>
          </p:nvSpPr>
          <p:spPr>
            <a:xfrm>
              <a:off x="8642765" y="4716237"/>
              <a:ext cx="4042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>
                  <a:solidFill>
                    <a:schemeClr val="bg1"/>
                  </a:solidFill>
                </a:rPr>
                <a:t>GND</a:t>
              </a:r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3C345F7E-D001-2813-0259-EB27CAE20C21}"/>
                </a:ext>
              </a:extLst>
            </p:cNvPr>
            <p:cNvSpPr txBox="1"/>
            <p:nvPr/>
          </p:nvSpPr>
          <p:spPr>
            <a:xfrm>
              <a:off x="8667445" y="4875377"/>
              <a:ext cx="3016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>
                  <a:solidFill>
                    <a:schemeClr val="bg1"/>
                  </a:solidFill>
                </a:rPr>
                <a:t>5V</a:t>
              </a:r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303D21CE-D148-652D-0C3C-7428E3C24AC3}"/>
                </a:ext>
              </a:extLst>
            </p:cNvPr>
            <p:cNvSpPr txBox="1"/>
            <p:nvPr/>
          </p:nvSpPr>
          <p:spPr>
            <a:xfrm>
              <a:off x="8692667" y="5002987"/>
              <a:ext cx="2455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>
                  <a:solidFill>
                    <a:schemeClr val="bg1"/>
                  </a:solidFill>
                </a:rPr>
                <a:t>S</a:t>
              </a:r>
            </a:p>
          </p:txBody>
        </p:sp>
      </p:grpSp>
      <p:grpSp>
        <p:nvGrpSpPr>
          <p:cNvPr id="144" name="Gruppieren 143">
            <a:extLst>
              <a:ext uri="{FF2B5EF4-FFF2-40B4-BE49-F238E27FC236}">
                <a16:creationId xmlns:a16="http://schemas.microsoft.com/office/drawing/2014/main" id="{364D42EC-A883-9BE1-8193-93965B9457B8}"/>
              </a:ext>
            </a:extLst>
          </p:cNvPr>
          <p:cNvGrpSpPr/>
          <p:nvPr/>
        </p:nvGrpSpPr>
        <p:grpSpPr>
          <a:xfrm>
            <a:off x="7001182" y="2852164"/>
            <a:ext cx="1212850" cy="1215181"/>
            <a:chOff x="7922249" y="3267116"/>
            <a:chExt cx="1813560" cy="2044672"/>
          </a:xfrm>
        </p:grpSpPr>
        <p:sp>
          <p:nvSpPr>
            <p:cNvPr id="120" name="Rechteck: abgerundete Ecken 119">
              <a:extLst>
                <a:ext uri="{FF2B5EF4-FFF2-40B4-BE49-F238E27FC236}">
                  <a16:creationId xmlns:a16="http://schemas.microsoft.com/office/drawing/2014/main" id="{762A4B4B-4CDB-03BB-87AE-72118BEFC16B}"/>
                </a:ext>
              </a:extLst>
            </p:cNvPr>
            <p:cNvSpPr/>
            <p:nvPr/>
          </p:nvSpPr>
          <p:spPr>
            <a:xfrm>
              <a:off x="7922249" y="3287565"/>
              <a:ext cx="1813560" cy="2010943"/>
            </a:xfrm>
            <a:prstGeom prst="roundRect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D4316773-DDCF-E5B5-9897-0FE385EF410C}"/>
                </a:ext>
              </a:extLst>
            </p:cNvPr>
            <p:cNvSpPr/>
            <p:nvPr/>
          </p:nvSpPr>
          <p:spPr>
            <a:xfrm>
              <a:off x="9259728" y="3318527"/>
              <a:ext cx="388620" cy="3581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1C1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91212147-FA8A-0C2F-D2C7-154E3C1134CF}"/>
                </a:ext>
              </a:extLst>
            </p:cNvPr>
            <p:cNvSpPr/>
            <p:nvPr/>
          </p:nvSpPr>
          <p:spPr>
            <a:xfrm>
              <a:off x="9259728" y="4850515"/>
              <a:ext cx="388620" cy="3581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C1C1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44D7CBBB-5A24-BDBD-1939-FB795724B491}"/>
                </a:ext>
              </a:extLst>
            </p:cNvPr>
            <p:cNvSpPr txBox="1"/>
            <p:nvPr/>
          </p:nvSpPr>
          <p:spPr>
            <a:xfrm rot="5400000">
              <a:off x="9241571" y="4025513"/>
              <a:ext cx="680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>
                  <a:solidFill>
                    <a:schemeClr val="bg1"/>
                  </a:solidFill>
                </a:rPr>
                <a:t>JOY-IT</a:t>
              </a:r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6D269024-9ABB-E396-ED71-9DAFC206B222}"/>
                </a:ext>
              </a:extLst>
            </p:cNvPr>
            <p:cNvSpPr/>
            <p:nvPr/>
          </p:nvSpPr>
          <p:spPr>
            <a:xfrm>
              <a:off x="8797289" y="4053044"/>
              <a:ext cx="311051" cy="25271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31950BEF-080C-744A-C233-C2F7082A23CD}"/>
                </a:ext>
              </a:extLst>
            </p:cNvPr>
            <p:cNvSpPr/>
            <p:nvPr/>
          </p:nvSpPr>
          <p:spPr>
            <a:xfrm>
              <a:off x="8019947" y="3414625"/>
              <a:ext cx="128569" cy="136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>
              <a:extLst>
                <a:ext uri="{FF2B5EF4-FFF2-40B4-BE49-F238E27FC236}">
                  <a16:creationId xmlns:a16="http://schemas.microsoft.com/office/drawing/2014/main" id="{05C5C7CB-58BD-7529-4D0B-54A8B84E6472}"/>
                </a:ext>
              </a:extLst>
            </p:cNvPr>
            <p:cNvSpPr/>
            <p:nvPr/>
          </p:nvSpPr>
          <p:spPr>
            <a:xfrm>
              <a:off x="8019947" y="3632564"/>
              <a:ext cx="128569" cy="136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229C73E4-F438-3D9D-8D71-85E8BF8112B3}"/>
                </a:ext>
              </a:extLst>
            </p:cNvPr>
            <p:cNvSpPr/>
            <p:nvPr/>
          </p:nvSpPr>
          <p:spPr>
            <a:xfrm>
              <a:off x="8020139" y="3863851"/>
              <a:ext cx="128569" cy="136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DABD87EF-59E0-6F67-E50F-10B16D17FE36}"/>
                </a:ext>
              </a:extLst>
            </p:cNvPr>
            <p:cNvSpPr/>
            <p:nvPr/>
          </p:nvSpPr>
          <p:spPr>
            <a:xfrm>
              <a:off x="8018002" y="4090538"/>
              <a:ext cx="128569" cy="136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9A5DDEE8-73B9-E573-AE08-6B95EE15A8DE}"/>
                </a:ext>
              </a:extLst>
            </p:cNvPr>
            <p:cNvSpPr/>
            <p:nvPr/>
          </p:nvSpPr>
          <p:spPr>
            <a:xfrm>
              <a:off x="8032760" y="4333496"/>
              <a:ext cx="128569" cy="136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28290533-5197-97E1-C1A7-64E0DCF51649}"/>
                </a:ext>
              </a:extLst>
            </p:cNvPr>
            <p:cNvSpPr/>
            <p:nvPr/>
          </p:nvSpPr>
          <p:spPr>
            <a:xfrm>
              <a:off x="8032760" y="4551435"/>
              <a:ext cx="128569" cy="136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DECA6219-F83F-4F83-ACCC-9078D62925A8}"/>
                </a:ext>
              </a:extLst>
            </p:cNvPr>
            <p:cNvSpPr/>
            <p:nvPr/>
          </p:nvSpPr>
          <p:spPr>
            <a:xfrm>
              <a:off x="8032952" y="4782722"/>
              <a:ext cx="128569" cy="136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9EF03157-8E49-2709-1923-420DB18DC248}"/>
                </a:ext>
              </a:extLst>
            </p:cNvPr>
            <p:cNvSpPr/>
            <p:nvPr/>
          </p:nvSpPr>
          <p:spPr>
            <a:xfrm>
              <a:off x="8030815" y="5009409"/>
              <a:ext cx="128569" cy="1368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6" name="Textfeld 135">
              <a:extLst>
                <a:ext uri="{FF2B5EF4-FFF2-40B4-BE49-F238E27FC236}">
                  <a16:creationId xmlns:a16="http://schemas.microsoft.com/office/drawing/2014/main" id="{4F4DBB04-707C-2588-B77D-E1A0E4FE77CC}"/>
                </a:ext>
              </a:extLst>
            </p:cNvPr>
            <p:cNvSpPr txBox="1"/>
            <p:nvPr/>
          </p:nvSpPr>
          <p:spPr>
            <a:xfrm>
              <a:off x="8095098" y="3267116"/>
              <a:ext cx="543570" cy="44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5V</a:t>
              </a:r>
              <a:endParaRPr lang="de-DE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37" name="Textfeld 136">
              <a:extLst>
                <a:ext uri="{FF2B5EF4-FFF2-40B4-BE49-F238E27FC236}">
                  <a16:creationId xmlns:a16="http://schemas.microsoft.com/office/drawing/2014/main" id="{C6C3337B-107D-4CAD-4748-8FE74F5C88B2}"/>
                </a:ext>
              </a:extLst>
            </p:cNvPr>
            <p:cNvSpPr txBox="1"/>
            <p:nvPr/>
          </p:nvSpPr>
          <p:spPr>
            <a:xfrm>
              <a:off x="8095098" y="3501663"/>
              <a:ext cx="648016" cy="44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3V3</a:t>
              </a:r>
              <a:endParaRPr lang="de-DE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38" name="Textfeld 137">
              <a:extLst>
                <a:ext uri="{FF2B5EF4-FFF2-40B4-BE49-F238E27FC236}">
                  <a16:creationId xmlns:a16="http://schemas.microsoft.com/office/drawing/2014/main" id="{C91624B8-7B94-61E2-B16E-23B7FA64D9B3}"/>
                </a:ext>
              </a:extLst>
            </p:cNvPr>
            <p:cNvSpPr txBox="1"/>
            <p:nvPr/>
          </p:nvSpPr>
          <p:spPr>
            <a:xfrm>
              <a:off x="8095098" y="3735596"/>
              <a:ext cx="733657" cy="44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GND</a:t>
              </a:r>
              <a:endParaRPr lang="de-DE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39" name="Textfeld 138">
              <a:extLst>
                <a:ext uri="{FF2B5EF4-FFF2-40B4-BE49-F238E27FC236}">
                  <a16:creationId xmlns:a16="http://schemas.microsoft.com/office/drawing/2014/main" id="{79647F77-F4B2-9AE9-5EDB-F35849674E46}"/>
                </a:ext>
              </a:extLst>
            </p:cNvPr>
            <p:cNvSpPr txBox="1"/>
            <p:nvPr/>
          </p:nvSpPr>
          <p:spPr>
            <a:xfrm>
              <a:off x="8110847" y="3935190"/>
              <a:ext cx="748583" cy="44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SDA</a:t>
              </a:r>
              <a:endParaRPr lang="de-DE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40" name="Textfeld 139">
              <a:extLst>
                <a:ext uri="{FF2B5EF4-FFF2-40B4-BE49-F238E27FC236}">
                  <a16:creationId xmlns:a16="http://schemas.microsoft.com/office/drawing/2014/main" id="{2567CA5A-5B4D-006C-DDD3-7992839F757E}"/>
                </a:ext>
              </a:extLst>
            </p:cNvPr>
            <p:cNvSpPr txBox="1"/>
            <p:nvPr/>
          </p:nvSpPr>
          <p:spPr>
            <a:xfrm>
              <a:off x="8097975" y="4170036"/>
              <a:ext cx="730780" cy="466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 dirty="0">
                  <a:solidFill>
                    <a:schemeClr val="bg1"/>
                  </a:solidFill>
                </a:rPr>
                <a:t>SCL</a:t>
              </a:r>
            </a:p>
          </p:txBody>
        </p:sp>
        <p:sp>
          <p:nvSpPr>
            <p:cNvPr id="141" name="Textfeld 140">
              <a:extLst>
                <a:ext uri="{FF2B5EF4-FFF2-40B4-BE49-F238E27FC236}">
                  <a16:creationId xmlns:a16="http://schemas.microsoft.com/office/drawing/2014/main" id="{9752394F-400A-C41C-F317-A27390B16DE7}"/>
                </a:ext>
              </a:extLst>
            </p:cNvPr>
            <p:cNvSpPr txBox="1"/>
            <p:nvPr/>
          </p:nvSpPr>
          <p:spPr>
            <a:xfrm>
              <a:off x="8119226" y="4401800"/>
              <a:ext cx="939599" cy="44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WAKE</a:t>
              </a:r>
            </a:p>
          </p:txBody>
        </p:sp>
        <p:sp>
          <p:nvSpPr>
            <p:cNvPr id="142" name="Textfeld 141">
              <a:extLst>
                <a:ext uri="{FF2B5EF4-FFF2-40B4-BE49-F238E27FC236}">
                  <a16:creationId xmlns:a16="http://schemas.microsoft.com/office/drawing/2014/main" id="{B50197BA-BBEA-0F60-76A6-34B208236D93}"/>
                </a:ext>
              </a:extLst>
            </p:cNvPr>
            <p:cNvSpPr txBox="1"/>
            <p:nvPr/>
          </p:nvSpPr>
          <p:spPr>
            <a:xfrm>
              <a:off x="8111555" y="4630319"/>
              <a:ext cx="769237" cy="44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RST</a:t>
              </a:r>
              <a:endParaRPr lang="de-D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43" name="Textfeld 142">
              <a:extLst>
                <a:ext uri="{FF2B5EF4-FFF2-40B4-BE49-F238E27FC236}">
                  <a16:creationId xmlns:a16="http://schemas.microsoft.com/office/drawing/2014/main" id="{95C6EB62-3019-6EAE-A59D-890D4511194A}"/>
                </a:ext>
              </a:extLst>
            </p:cNvPr>
            <p:cNvSpPr txBox="1"/>
            <p:nvPr/>
          </p:nvSpPr>
          <p:spPr>
            <a:xfrm>
              <a:off x="8114525" y="4871601"/>
              <a:ext cx="636151" cy="440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b="1" dirty="0">
                  <a:solidFill>
                    <a:schemeClr val="bg1"/>
                  </a:solidFill>
                </a:rPr>
                <a:t>INT</a:t>
              </a:r>
              <a:endParaRPr lang="de-DE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8FD12F18-59E7-6071-ABF4-9F8C2DB96CE9}"/>
              </a:ext>
            </a:extLst>
          </p:cNvPr>
          <p:cNvGrpSpPr/>
          <p:nvPr/>
        </p:nvGrpSpPr>
        <p:grpSpPr>
          <a:xfrm>
            <a:off x="3969753" y="562338"/>
            <a:ext cx="2120753" cy="1313337"/>
            <a:chOff x="8601964" y="2366948"/>
            <a:chExt cx="2821539" cy="1921437"/>
          </a:xfrm>
        </p:grpSpPr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24A36C59-3A6D-4CBA-ECCF-536D50187BEF}"/>
                </a:ext>
              </a:extLst>
            </p:cNvPr>
            <p:cNvSpPr/>
            <p:nvPr/>
          </p:nvSpPr>
          <p:spPr>
            <a:xfrm>
              <a:off x="8601964" y="2366948"/>
              <a:ext cx="2821539" cy="19214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BF6922B1-635D-E00A-0A70-F3FFC47350A6}"/>
                </a:ext>
              </a:extLst>
            </p:cNvPr>
            <p:cNvSpPr/>
            <p:nvPr/>
          </p:nvSpPr>
          <p:spPr>
            <a:xfrm>
              <a:off x="8639174" y="2386085"/>
              <a:ext cx="190501" cy="1952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C2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B7C8FD8E-82CD-1DE4-5CC2-BCB57795F3A3}"/>
                </a:ext>
              </a:extLst>
            </p:cNvPr>
            <p:cNvSpPr/>
            <p:nvPr/>
          </p:nvSpPr>
          <p:spPr>
            <a:xfrm>
              <a:off x="11182349" y="2386085"/>
              <a:ext cx="190501" cy="1952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C2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D5E378D5-9A00-CE3A-993D-E7EAE1BF9A68}"/>
                </a:ext>
              </a:extLst>
            </p:cNvPr>
            <p:cNvSpPr/>
            <p:nvPr/>
          </p:nvSpPr>
          <p:spPr>
            <a:xfrm>
              <a:off x="11182349" y="4042532"/>
              <a:ext cx="190501" cy="1952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C2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780EFFFF-9B7E-FAF5-8D0A-5D8CD619F125}"/>
                </a:ext>
              </a:extLst>
            </p:cNvPr>
            <p:cNvSpPr/>
            <p:nvPr/>
          </p:nvSpPr>
          <p:spPr>
            <a:xfrm>
              <a:off x="8639173" y="4042532"/>
              <a:ext cx="190501" cy="1952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D2C2B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Rechteck: abgerundete Ecken 149">
              <a:extLst>
                <a:ext uri="{FF2B5EF4-FFF2-40B4-BE49-F238E27FC236}">
                  <a16:creationId xmlns:a16="http://schemas.microsoft.com/office/drawing/2014/main" id="{3C5E1B6C-6117-A1BE-4A67-5A78AD3B336D}"/>
                </a:ext>
              </a:extLst>
            </p:cNvPr>
            <p:cNvSpPr/>
            <p:nvPr/>
          </p:nvSpPr>
          <p:spPr>
            <a:xfrm>
              <a:off x="9123826" y="2386085"/>
              <a:ext cx="2007870" cy="1883165"/>
            </a:xfrm>
            <a:prstGeom prst="roundRect">
              <a:avLst>
                <a:gd name="adj" fmla="val 10192"/>
              </a:avLst>
            </a:prstGeom>
            <a:solidFill>
              <a:srgbClr val="706F6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D6193D9C-AAAD-70F0-1D0C-183E13FE0111}"/>
                </a:ext>
              </a:extLst>
            </p:cNvPr>
            <p:cNvSpPr/>
            <p:nvPr/>
          </p:nvSpPr>
          <p:spPr>
            <a:xfrm>
              <a:off x="9524113" y="2640596"/>
              <a:ext cx="373380" cy="411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23EBA763-CDA3-7AA9-912D-18CCDBE31B79}"/>
                </a:ext>
              </a:extLst>
            </p:cNvPr>
            <p:cNvSpPr/>
            <p:nvPr/>
          </p:nvSpPr>
          <p:spPr>
            <a:xfrm>
              <a:off x="9361061" y="2457173"/>
              <a:ext cx="724884" cy="803727"/>
            </a:xfrm>
            <a:prstGeom prst="ellipse">
              <a:avLst/>
            </a:prstGeom>
            <a:noFill/>
            <a:ln w="1206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EE7FB6B1-4ACB-36B9-00BD-0318A1589DCF}"/>
                </a:ext>
              </a:extLst>
            </p:cNvPr>
            <p:cNvSpPr/>
            <p:nvPr/>
          </p:nvSpPr>
          <p:spPr>
            <a:xfrm>
              <a:off x="8670186" y="2922848"/>
              <a:ext cx="128473" cy="117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9" name="Ellipse 158">
              <a:extLst>
                <a:ext uri="{FF2B5EF4-FFF2-40B4-BE49-F238E27FC236}">
                  <a16:creationId xmlns:a16="http://schemas.microsoft.com/office/drawing/2014/main" id="{CF2D88FE-B3D9-DC7D-09A5-1D63CE3C1FA7}"/>
                </a:ext>
              </a:extLst>
            </p:cNvPr>
            <p:cNvSpPr/>
            <p:nvPr/>
          </p:nvSpPr>
          <p:spPr>
            <a:xfrm>
              <a:off x="8670186" y="3072964"/>
              <a:ext cx="128473" cy="117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76996FE5-9BE8-76EF-9347-29915045ECFC}"/>
                </a:ext>
              </a:extLst>
            </p:cNvPr>
            <p:cNvSpPr/>
            <p:nvPr/>
          </p:nvSpPr>
          <p:spPr>
            <a:xfrm>
              <a:off x="8670186" y="3237642"/>
              <a:ext cx="128473" cy="117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9061376B-26C0-DBF2-B46C-99770FAD8E46}"/>
                </a:ext>
              </a:extLst>
            </p:cNvPr>
            <p:cNvSpPr/>
            <p:nvPr/>
          </p:nvSpPr>
          <p:spPr>
            <a:xfrm>
              <a:off x="8670186" y="3402320"/>
              <a:ext cx="128473" cy="1174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37ED227D-62CE-88D8-750C-12285882F18B}"/>
                </a:ext>
              </a:extLst>
            </p:cNvPr>
            <p:cNvSpPr txBox="1"/>
            <p:nvPr/>
          </p:nvSpPr>
          <p:spPr>
            <a:xfrm>
              <a:off x="8715962" y="2826011"/>
              <a:ext cx="675920" cy="37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>
                  <a:solidFill>
                    <a:schemeClr val="bg1"/>
                  </a:solidFill>
                </a:rPr>
                <a:t>GND</a:t>
              </a:r>
              <a:endParaRPr lang="de-DE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4" name="Textfeld 163">
              <a:extLst>
                <a:ext uri="{FF2B5EF4-FFF2-40B4-BE49-F238E27FC236}">
                  <a16:creationId xmlns:a16="http://schemas.microsoft.com/office/drawing/2014/main" id="{40C04396-5122-E5AD-2E83-079B876DB761}"/>
                </a:ext>
              </a:extLst>
            </p:cNvPr>
            <p:cNvSpPr txBox="1"/>
            <p:nvPr/>
          </p:nvSpPr>
          <p:spPr>
            <a:xfrm>
              <a:off x="8734951" y="2992377"/>
              <a:ext cx="580894" cy="372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>
                  <a:solidFill>
                    <a:schemeClr val="bg1"/>
                  </a:solidFill>
                </a:rPr>
                <a:t>SCL</a:t>
              </a:r>
              <a:endParaRPr lang="de-DE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5" name="Textfeld 164">
              <a:extLst>
                <a:ext uri="{FF2B5EF4-FFF2-40B4-BE49-F238E27FC236}">
                  <a16:creationId xmlns:a16="http://schemas.microsoft.com/office/drawing/2014/main" id="{C14BB818-C0F9-58F8-E4F3-5CCCC045F9BB}"/>
                </a:ext>
              </a:extLst>
            </p:cNvPr>
            <p:cNvSpPr txBox="1"/>
            <p:nvPr/>
          </p:nvSpPr>
          <p:spPr>
            <a:xfrm>
              <a:off x="8732788" y="3170713"/>
              <a:ext cx="589392" cy="337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>
                  <a:solidFill>
                    <a:schemeClr val="bg1"/>
                  </a:solidFill>
                </a:rPr>
                <a:t>SDA</a:t>
              </a:r>
              <a:endParaRPr lang="de-DE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6" name="Textfeld 165">
              <a:extLst>
                <a:ext uri="{FF2B5EF4-FFF2-40B4-BE49-F238E27FC236}">
                  <a16:creationId xmlns:a16="http://schemas.microsoft.com/office/drawing/2014/main" id="{55378A1C-D4FF-B750-5113-5680E6047C59}"/>
                </a:ext>
              </a:extLst>
            </p:cNvPr>
            <p:cNvSpPr txBox="1"/>
            <p:nvPr/>
          </p:nvSpPr>
          <p:spPr>
            <a:xfrm>
              <a:off x="8731278" y="3331420"/>
              <a:ext cx="490646" cy="337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900" b="1" dirty="0">
                  <a:solidFill>
                    <a:schemeClr val="bg1"/>
                  </a:solidFill>
                </a:rPr>
                <a:t>5V</a:t>
              </a:r>
              <a:endParaRPr lang="de-DE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2" name="Ellipse 171">
            <a:extLst>
              <a:ext uri="{FF2B5EF4-FFF2-40B4-BE49-F238E27FC236}">
                <a16:creationId xmlns:a16="http://schemas.microsoft.com/office/drawing/2014/main" id="{E1BC5C40-14D8-ECDC-00A0-CF6EFD70F27B}"/>
              </a:ext>
            </a:extLst>
          </p:cNvPr>
          <p:cNvSpPr/>
          <p:nvPr/>
        </p:nvSpPr>
        <p:spPr>
          <a:xfrm>
            <a:off x="2907212" y="3384167"/>
            <a:ext cx="78700" cy="75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2D5C39F2-4DF4-7F4E-D3A4-72F476BF53F3}"/>
              </a:ext>
            </a:extLst>
          </p:cNvPr>
          <p:cNvCxnSpPr>
            <a:cxnSpLocks/>
          </p:cNvCxnSpPr>
          <p:nvPr/>
        </p:nvCxnSpPr>
        <p:spPr>
          <a:xfrm>
            <a:off x="2971623" y="3421961"/>
            <a:ext cx="647290" cy="7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97CA2EC2-5391-CECF-66EB-E831B5C3A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753" y="2229659"/>
            <a:ext cx="1772652" cy="3409334"/>
          </a:xfrm>
          <a:prstGeom prst="rect">
            <a:avLst/>
          </a:prstGeom>
        </p:spPr>
      </p:pic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69597B98-8310-26F3-1386-1FFE70C74767}"/>
              </a:ext>
            </a:extLst>
          </p:cNvPr>
          <p:cNvCxnSpPr>
            <a:cxnSpLocks/>
          </p:cNvCxnSpPr>
          <p:nvPr/>
        </p:nvCxnSpPr>
        <p:spPr>
          <a:xfrm>
            <a:off x="3606508" y="3588490"/>
            <a:ext cx="36324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1C4161A3-A786-A2B0-36E6-E1A882F1E7E2}"/>
              </a:ext>
            </a:extLst>
          </p:cNvPr>
          <p:cNvCxnSpPr>
            <a:cxnSpLocks/>
          </p:cNvCxnSpPr>
          <p:nvPr/>
        </p:nvCxnSpPr>
        <p:spPr>
          <a:xfrm>
            <a:off x="3606508" y="3429000"/>
            <a:ext cx="0" cy="1713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Ellipse 201">
            <a:extLst>
              <a:ext uri="{FF2B5EF4-FFF2-40B4-BE49-F238E27FC236}">
                <a16:creationId xmlns:a16="http://schemas.microsoft.com/office/drawing/2014/main" id="{1280C571-9164-857F-21D3-B0FD534EA0FB}"/>
              </a:ext>
            </a:extLst>
          </p:cNvPr>
          <p:cNvSpPr/>
          <p:nvPr/>
        </p:nvSpPr>
        <p:spPr>
          <a:xfrm>
            <a:off x="4028448" y="1162163"/>
            <a:ext cx="78700" cy="755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>
            <a:extLst>
              <a:ext uri="{FF2B5EF4-FFF2-40B4-BE49-F238E27FC236}">
                <a16:creationId xmlns:a16="http://schemas.microsoft.com/office/drawing/2014/main" id="{618D9316-D2BF-3B99-27C7-B36FFAF4A9B4}"/>
              </a:ext>
            </a:extLst>
          </p:cNvPr>
          <p:cNvSpPr/>
          <p:nvPr/>
        </p:nvSpPr>
        <p:spPr>
          <a:xfrm>
            <a:off x="4028448" y="1054825"/>
            <a:ext cx="78700" cy="755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7B79C9D7-0606-CB01-F20B-7D5984E90099}"/>
              </a:ext>
            </a:extLst>
          </p:cNvPr>
          <p:cNvCxnSpPr>
            <a:cxnSpLocks/>
            <a:stCxn id="223" idx="6"/>
          </p:cNvCxnSpPr>
          <p:nvPr/>
        </p:nvCxnSpPr>
        <p:spPr>
          <a:xfrm>
            <a:off x="2995438" y="2915801"/>
            <a:ext cx="993865" cy="51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id="{5512B7D7-27B5-B6E8-CCA9-4ECED641D426}"/>
              </a:ext>
            </a:extLst>
          </p:cNvPr>
          <p:cNvCxnSpPr>
            <a:cxnSpLocks/>
            <a:endCxn id="203" idx="2"/>
          </p:cNvCxnSpPr>
          <p:nvPr/>
        </p:nvCxnSpPr>
        <p:spPr>
          <a:xfrm>
            <a:off x="3613651" y="1092619"/>
            <a:ext cx="4147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Gerader Verbinder 208">
            <a:extLst>
              <a:ext uri="{FF2B5EF4-FFF2-40B4-BE49-F238E27FC236}">
                <a16:creationId xmlns:a16="http://schemas.microsoft.com/office/drawing/2014/main" id="{70B19DD0-7C1B-4261-C95C-94381BEF9DB0}"/>
              </a:ext>
            </a:extLst>
          </p:cNvPr>
          <p:cNvCxnSpPr>
            <a:cxnSpLocks/>
          </p:cNvCxnSpPr>
          <p:nvPr/>
        </p:nvCxnSpPr>
        <p:spPr>
          <a:xfrm>
            <a:off x="3613651" y="2603919"/>
            <a:ext cx="35610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90878605-C7E2-EC51-47B9-6B9CFDF1D05E}"/>
              </a:ext>
            </a:extLst>
          </p:cNvPr>
          <p:cNvCxnSpPr>
            <a:cxnSpLocks/>
          </p:cNvCxnSpPr>
          <p:nvPr/>
        </p:nvCxnSpPr>
        <p:spPr>
          <a:xfrm>
            <a:off x="3633202" y="1097552"/>
            <a:ext cx="0" cy="15063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>
            <a:extLst>
              <a:ext uri="{FF2B5EF4-FFF2-40B4-BE49-F238E27FC236}">
                <a16:creationId xmlns:a16="http://schemas.microsoft.com/office/drawing/2014/main" id="{A2C50264-20F1-8CEF-9F7A-590DF61E451D}"/>
              </a:ext>
            </a:extLst>
          </p:cNvPr>
          <p:cNvCxnSpPr>
            <a:cxnSpLocks/>
          </p:cNvCxnSpPr>
          <p:nvPr/>
        </p:nvCxnSpPr>
        <p:spPr>
          <a:xfrm>
            <a:off x="3791702" y="1179626"/>
            <a:ext cx="0" cy="12865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AC53071D-6958-032F-9111-C9947CABDB8C}"/>
              </a:ext>
            </a:extLst>
          </p:cNvPr>
          <p:cNvCxnSpPr>
            <a:cxnSpLocks/>
          </p:cNvCxnSpPr>
          <p:nvPr/>
        </p:nvCxnSpPr>
        <p:spPr>
          <a:xfrm>
            <a:off x="3791702" y="2448719"/>
            <a:ext cx="20817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>
            <a:extLst>
              <a:ext uri="{FF2B5EF4-FFF2-40B4-BE49-F238E27FC236}">
                <a16:creationId xmlns:a16="http://schemas.microsoft.com/office/drawing/2014/main" id="{6575E84B-1E7B-8D38-7163-8CAC032E5E39}"/>
              </a:ext>
            </a:extLst>
          </p:cNvPr>
          <p:cNvCxnSpPr>
            <a:cxnSpLocks/>
          </p:cNvCxnSpPr>
          <p:nvPr/>
        </p:nvCxnSpPr>
        <p:spPr>
          <a:xfrm>
            <a:off x="3812294" y="1200751"/>
            <a:ext cx="25550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Ellipse 222">
            <a:extLst>
              <a:ext uri="{FF2B5EF4-FFF2-40B4-BE49-F238E27FC236}">
                <a16:creationId xmlns:a16="http://schemas.microsoft.com/office/drawing/2014/main" id="{9B0F9CA4-3999-FA4D-1091-211F3AE0BF32}"/>
              </a:ext>
            </a:extLst>
          </p:cNvPr>
          <p:cNvSpPr/>
          <p:nvPr/>
        </p:nvSpPr>
        <p:spPr>
          <a:xfrm>
            <a:off x="2916738" y="2878007"/>
            <a:ext cx="78700" cy="755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Ellipse 223">
            <a:extLst>
              <a:ext uri="{FF2B5EF4-FFF2-40B4-BE49-F238E27FC236}">
                <a16:creationId xmlns:a16="http://schemas.microsoft.com/office/drawing/2014/main" id="{68E009B0-6556-28AC-A232-1BF2C20F6F25}"/>
              </a:ext>
            </a:extLst>
          </p:cNvPr>
          <p:cNvSpPr/>
          <p:nvPr/>
        </p:nvSpPr>
        <p:spPr>
          <a:xfrm>
            <a:off x="2922747" y="3064870"/>
            <a:ext cx="78700" cy="755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7" name="Gerader Verbinder 226">
            <a:extLst>
              <a:ext uri="{FF2B5EF4-FFF2-40B4-BE49-F238E27FC236}">
                <a16:creationId xmlns:a16="http://schemas.microsoft.com/office/drawing/2014/main" id="{00B1E602-2BD2-C0B3-CAB8-1FB9E67016D4}"/>
              </a:ext>
            </a:extLst>
          </p:cNvPr>
          <p:cNvCxnSpPr>
            <a:cxnSpLocks/>
            <a:stCxn id="224" idx="6"/>
          </p:cNvCxnSpPr>
          <p:nvPr/>
        </p:nvCxnSpPr>
        <p:spPr>
          <a:xfrm>
            <a:off x="3001447" y="3102664"/>
            <a:ext cx="968306" cy="22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Gerader Verbinder 235">
            <a:extLst>
              <a:ext uri="{FF2B5EF4-FFF2-40B4-BE49-F238E27FC236}">
                <a16:creationId xmlns:a16="http://schemas.microsoft.com/office/drawing/2014/main" id="{4DA0537A-1D62-5DC8-9C1A-7BAF3BEF00FE}"/>
              </a:ext>
            </a:extLst>
          </p:cNvPr>
          <p:cNvCxnSpPr>
            <a:cxnSpLocks/>
          </p:cNvCxnSpPr>
          <p:nvPr/>
        </p:nvCxnSpPr>
        <p:spPr>
          <a:xfrm>
            <a:off x="3509377" y="978695"/>
            <a:ext cx="0" cy="18035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Gerader Verbinder 236">
            <a:extLst>
              <a:ext uri="{FF2B5EF4-FFF2-40B4-BE49-F238E27FC236}">
                <a16:creationId xmlns:a16="http://schemas.microsoft.com/office/drawing/2014/main" id="{7545DDD9-F4BD-19F0-97D8-16B8042EACE9}"/>
              </a:ext>
            </a:extLst>
          </p:cNvPr>
          <p:cNvCxnSpPr>
            <a:cxnSpLocks/>
          </p:cNvCxnSpPr>
          <p:nvPr/>
        </p:nvCxnSpPr>
        <p:spPr>
          <a:xfrm>
            <a:off x="3509377" y="2763168"/>
            <a:ext cx="4904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Ellipse 239">
            <a:extLst>
              <a:ext uri="{FF2B5EF4-FFF2-40B4-BE49-F238E27FC236}">
                <a16:creationId xmlns:a16="http://schemas.microsoft.com/office/drawing/2014/main" id="{37E1E4AF-1F57-7AAD-37BE-EC158AFE8759}"/>
              </a:ext>
            </a:extLst>
          </p:cNvPr>
          <p:cNvSpPr/>
          <p:nvPr/>
        </p:nvSpPr>
        <p:spPr>
          <a:xfrm>
            <a:off x="4028156" y="947251"/>
            <a:ext cx="78700" cy="75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3" name="Gerader Verbinder 242">
            <a:extLst>
              <a:ext uri="{FF2B5EF4-FFF2-40B4-BE49-F238E27FC236}">
                <a16:creationId xmlns:a16="http://schemas.microsoft.com/office/drawing/2014/main" id="{47DC3121-6734-9EEA-244F-6D2EF02AC640}"/>
              </a:ext>
            </a:extLst>
          </p:cNvPr>
          <p:cNvCxnSpPr>
            <a:cxnSpLocks/>
            <a:endCxn id="240" idx="2"/>
          </p:cNvCxnSpPr>
          <p:nvPr/>
        </p:nvCxnSpPr>
        <p:spPr>
          <a:xfrm flipV="1">
            <a:off x="3509377" y="985045"/>
            <a:ext cx="518779" cy="73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Gerader Verbinder 246">
            <a:extLst>
              <a:ext uri="{FF2B5EF4-FFF2-40B4-BE49-F238E27FC236}">
                <a16:creationId xmlns:a16="http://schemas.microsoft.com/office/drawing/2014/main" id="{824C6383-BEFC-93B9-9697-6F71FC2922A8}"/>
              </a:ext>
            </a:extLst>
          </p:cNvPr>
          <p:cNvCxnSpPr>
            <a:cxnSpLocks/>
          </p:cNvCxnSpPr>
          <p:nvPr/>
        </p:nvCxnSpPr>
        <p:spPr>
          <a:xfrm>
            <a:off x="5736055" y="2597569"/>
            <a:ext cx="48414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Gerader Verbinder 247">
            <a:extLst>
              <a:ext uri="{FF2B5EF4-FFF2-40B4-BE49-F238E27FC236}">
                <a16:creationId xmlns:a16="http://schemas.microsoft.com/office/drawing/2014/main" id="{56DFB0B6-E2BD-B182-DB86-F094D34B8F41}"/>
              </a:ext>
            </a:extLst>
          </p:cNvPr>
          <p:cNvCxnSpPr>
            <a:cxnSpLocks/>
          </p:cNvCxnSpPr>
          <p:nvPr/>
        </p:nvCxnSpPr>
        <p:spPr>
          <a:xfrm>
            <a:off x="5729705" y="3096314"/>
            <a:ext cx="4904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Ellipse 248">
            <a:extLst>
              <a:ext uri="{FF2B5EF4-FFF2-40B4-BE49-F238E27FC236}">
                <a16:creationId xmlns:a16="http://schemas.microsoft.com/office/drawing/2014/main" id="{21745453-43C4-DB7B-99F9-5CC40524E758}"/>
              </a:ext>
            </a:extLst>
          </p:cNvPr>
          <p:cNvSpPr/>
          <p:nvPr/>
        </p:nvSpPr>
        <p:spPr>
          <a:xfrm>
            <a:off x="2727190" y="5068187"/>
            <a:ext cx="78700" cy="7558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Ellipse 249">
            <a:extLst>
              <a:ext uri="{FF2B5EF4-FFF2-40B4-BE49-F238E27FC236}">
                <a16:creationId xmlns:a16="http://schemas.microsoft.com/office/drawing/2014/main" id="{7FF0A0F8-AEF4-80FD-9CF8-0BB8BFA07B81}"/>
              </a:ext>
            </a:extLst>
          </p:cNvPr>
          <p:cNvSpPr/>
          <p:nvPr/>
        </p:nvSpPr>
        <p:spPr>
          <a:xfrm>
            <a:off x="2727190" y="4918168"/>
            <a:ext cx="78700" cy="7558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1" name="Gerader Verbinder 250">
            <a:extLst>
              <a:ext uri="{FF2B5EF4-FFF2-40B4-BE49-F238E27FC236}">
                <a16:creationId xmlns:a16="http://schemas.microsoft.com/office/drawing/2014/main" id="{DE90D51F-205B-A1AA-F01C-6951AE19AA11}"/>
              </a:ext>
            </a:extLst>
          </p:cNvPr>
          <p:cNvCxnSpPr>
            <a:cxnSpLocks/>
            <a:stCxn id="250" idx="6"/>
          </p:cNvCxnSpPr>
          <p:nvPr/>
        </p:nvCxnSpPr>
        <p:spPr>
          <a:xfrm flipV="1">
            <a:off x="2805890" y="4947812"/>
            <a:ext cx="807761" cy="8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Gerader Verbinder 252">
            <a:extLst>
              <a:ext uri="{FF2B5EF4-FFF2-40B4-BE49-F238E27FC236}">
                <a16:creationId xmlns:a16="http://schemas.microsoft.com/office/drawing/2014/main" id="{8B38B724-DD0F-AB3A-0779-95C4089097D3}"/>
              </a:ext>
            </a:extLst>
          </p:cNvPr>
          <p:cNvCxnSpPr>
            <a:cxnSpLocks/>
            <a:stCxn id="249" idx="6"/>
          </p:cNvCxnSpPr>
          <p:nvPr/>
        </p:nvCxnSpPr>
        <p:spPr>
          <a:xfrm>
            <a:off x="2805890" y="5105981"/>
            <a:ext cx="983841" cy="0"/>
          </a:xfrm>
          <a:prstGeom prst="line">
            <a:avLst/>
          </a:prstGeom>
          <a:ln w="38100">
            <a:solidFill>
              <a:srgbClr val="00B9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Gerader Verbinder 254">
            <a:extLst>
              <a:ext uri="{FF2B5EF4-FFF2-40B4-BE49-F238E27FC236}">
                <a16:creationId xmlns:a16="http://schemas.microsoft.com/office/drawing/2014/main" id="{E079EBDC-D96C-B368-174A-A10E1F9F63CF}"/>
              </a:ext>
            </a:extLst>
          </p:cNvPr>
          <p:cNvCxnSpPr>
            <a:cxnSpLocks/>
          </p:cNvCxnSpPr>
          <p:nvPr/>
        </p:nvCxnSpPr>
        <p:spPr>
          <a:xfrm flipV="1">
            <a:off x="3606508" y="3588490"/>
            <a:ext cx="0" cy="13769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Gerader Verbinder 259">
            <a:extLst>
              <a:ext uri="{FF2B5EF4-FFF2-40B4-BE49-F238E27FC236}">
                <a16:creationId xmlns:a16="http://schemas.microsoft.com/office/drawing/2014/main" id="{54FAE661-ABDC-7DAC-8F1C-9D088088F371}"/>
              </a:ext>
            </a:extLst>
          </p:cNvPr>
          <p:cNvCxnSpPr>
            <a:cxnSpLocks/>
          </p:cNvCxnSpPr>
          <p:nvPr/>
        </p:nvCxnSpPr>
        <p:spPr>
          <a:xfrm>
            <a:off x="3789530" y="4711927"/>
            <a:ext cx="0" cy="413391"/>
          </a:xfrm>
          <a:prstGeom prst="line">
            <a:avLst/>
          </a:prstGeom>
          <a:ln w="38100">
            <a:solidFill>
              <a:srgbClr val="00B9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Gerader Verbinder 264">
            <a:extLst>
              <a:ext uri="{FF2B5EF4-FFF2-40B4-BE49-F238E27FC236}">
                <a16:creationId xmlns:a16="http://schemas.microsoft.com/office/drawing/2014/main" id="{BBFC15C3-A83A-406B-4D49-7940A723C3EF}"/>
              </a:ext>
            </a:extLst>
          </p:cNvPr>
          <p:cNvCxnSpPr>
            <a:cxnSpLocks/>
          </p:cNvCxnSpPr>
          <p:nvPr/>
        </p:nvCxnSpPr>
        <p:spPr>
          <a:xfrm>
            <a:off x="3780922" y="4718790"/>
            <a:ext cx="206049" cy="0"/>
          </a:xfrm>
          <a:prstGeom prst="line">
            <a:avLst/>
          </a:prstGeom>
          <a:ln w="38100">
            <a:solidFill>
              <a:srgbClr val="00B9D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Gerader Verbinder 270">
            <a:extLst>
              <a:ext uri="{FF2B5EF4-FFF2-40B4-BE49-F238E27FC236}">
                <a16:creationId xmlns:a16="http://schemas.microsoft.com/office/drawing/2014/main" id="{5091A269-B12F-F1AF-FFEB-9E420CC454CB}"/>
              </a:ext>
            </a:extLst>
          </p:cNvPr>
          <p:cNvCxnSpPr>
            <a:cxnSpLocks/>
            <a:endCxn id="272" idx="2"/>
          </p:cNvCxnSpPr>
          <p:nvPr/>
        </p:nvCxnSpPr>
        <p:spPr>
          <a:xfrm>
            <a:off x="1289050" y="5296674"/>
            <a:ext cx="31403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128CBD78-4CC4-D50F-EB5E-657E2A7918DC}"/>
              </a:ext>
            </a:extLst>
          </p:cNvPr>
          <p:cNvSpPr/>
          <p:nvPr/>
        </p:nvSpPr>
        <p:spPr>
          <a:xfrm>
            <a:off x="1603081" y="5258880"/>
            <a:ext cx="78700" cy="755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76" name="Gerader Verbinder 275">
            <a:extLst>
              <a:ext uri="{FF2B5EF4-FFF2-40B4-BE49-F238E27FC236}">
                <a16:creationId xmlns:a16="http://schemas.microsoft.com/office/drawing/2014/main" id="{7E0042BD-3073-0293-415C-BDA2A9018E6F}"/>
              </a:ext>
            </a:extLst>
          </p:cNvPr>
          <p:cNvCxnSpPr>
            <a:cxnSpLocks/>
          </p:cNvCxnSpPr>
          <p:nvPr/>
        </p:nvCxnSpPr>
        <p:spPr>
          <a:xfrm flipV="1">
            <a:off x="1308100" y="5275245"/>
            <a:ext cx="0" cy="10874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Gerader Verbinder 277">
            <a:extLst>
              <a:ext uri="{FF2B5EF4-FFF2-40B4-BE49-F238E27FC236}">
                <a16:creationId xmlns:a16="http://schemas.microsoft.com/office/drawing/2014/main" id="{E1A9EDC4-8AA4-DF9C-F883-F1030284DBA0}"/>
              </a:ext>
            </a:extLst>
          </p:cNvPr>
          <p:cNvCxnSpPr>
            <a:cxnSpLocks/>
          </p:cNvCxnSpPr>
          <p:nvPr/>
        </p:nvCxnSpPr>
        <p:spPr>
          <a:xfrm>
            <a:off x="1289050" y="6343650"/>
            <a:ext cx="49375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C2D15737-05DB-E256-67B5-64FC7C58C3A3}"/>
              </a:ext>
            </a:extLst>
          </p:cNvPr>
          <p:cNvCxnSpPr>
            <a:cxnSpLocks/>
          </p:cNvCxnSpPr>
          <p:nvPr/>
        </p:nvCxnSpPr>
        <p:spPr>
          <a:xfrm flipV="1">
            <a:off x="6199689" y="3077266"/>
            <a:ext cx="0" cy="32663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Ellipse 283">
            <a:extLst>
              <a:ext uri="{FF2B5EF4-FFF2-40B4-BE49-F238E27FC236}">
                <a16:creationId xmlns:a16="http://schemas.microsoft.com/office/drawing/2014/main" id="{E5B678E9-50C5-0C6E-3004-6B6AAC9B886D}"/>
              </a:ext>
            </a:extLst>
          </p:cNvPr>
          <p:cNvSpPr/>
          <p:nvPr/>
        </p:nvSpPr>
        <p:spPr>
          <a:xfrm>
            <a:off x="7060906" y="3072980"/>
            <a:ext cx="78700" cy="755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5" name="Gerader Verbinder 284">
            <a:extLst>
              <a:ext uri="{FF2B5EF4-FFF2-40B4-BE49-F238E27FC236}">
                <a16:creationId xmlns:a16="http://schemas.microsoft.com/office/drawing/2014/main" id="{79D70A7B-DB0A-C44C-5AA6-373D2D43169E}"/>
              </a:ext>
            </a:extLst>
          </p:cNvPr>
          <p:cNvCxnSpPr>
            <a:cxnSpLocks/>
          </p:cNvCxnSpPr>
          <p:nvPr/>
        </p:nvCxnSpPr>
        <p:spPr>
          <a:xfrm>
            <a:off x="6199689" y="3096314"/>
            <a:ext cx="900567" cy="63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Gerader Verbinder 286">
            <a:extLst>
              <a:ext uri="{FF2B5EF4-FFF2-40B4-BE49-F238E27FC236}">
                <a16:creationId xmlns:a16="http://schemas.microsoft.com/office/drawing/2014/main" id="{E015765B-9EB1-4C63-A12A-83683057CA88}"/>
              </a:ext>
            </a:extLst>
          </p:cNvPr>
          <p:cNvCxnSpPr>
            <a:cxnSpLocks/>
          </p:cNvCxnSpPr>
          <p:nvPr/>
        </p:nvCxnSpPr>
        <p:spPr>
          <a:xfrm>
            <a:off x="2956088" y="3265907"/>
            <a:ext cx="34172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Gerader Verbinder 288">
            <a:extLst>
              <a:ext uri="{FF2B5EF4-FFF2-40B4-BE49-F238E27FC236}">
                <a16:creationId xmlns:a16="http://schemas.microsoft.com/office/drawing/2014/main" id="{79DD7E58-D697-36F5-912C-8F750EEE4D2B}"/>
              </a:ext>
            </a:extLst>
          </p:cNvPr>
          <p:cNvCxnSpPr>
            <a:cxnSpLocks/>
          </p:cNvCxnSpPr>
          <p:nvPr/>
        </p:nvCxnSpPr>
        <p:spPr>
          <a:xfrm>
            <a:off x="3278270" y="2003163"/>
            <a:ext cx="29214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Gerader Verbinder 289">
            <a:extLst>
              <a:ext uri="{FF2B5EF4-FFF2-40B4-BE49-F238E27FC236}">
                <a16:creationId xmlns:a16="http://schemas.microsoft.com/office/drawing/2014/main" id="{2492C967-A1D6-BCF8-26AB-03B68DFDDD7E}"/>
              </a:ext>
            </a:extLst>
          </p:cNvPr>
          <p:cNvCxnSpPr>
            <a:cxnSpLocks/>
          </p:cNvCxnSpPr>
          <p:nvPr/>
        </p:nvCxnSpPr>
        <p:spPr>
          <a:xfrm>
            <a:off x="3297810" y="2003163"/>
            <a:ext cx="0" cy="128655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Gerader Verbinder 291">
            <a:extLst>
              <a:ext uri="{FF2B5EF4-FFF2-40B4-BE49-F238E27FC236}">
                <a16:creationId xmlns:a16="http://schemas.microsoft.com/office/drawing/2014/main" id="{7794E10B-7A58-79EA-1020-377710177E40}"/>
              </a:ext>
            </a:extLst>
          </p:cNvPr>
          <p:cNvCxnSpPr>
            <a:cxnSpLocks/>
          </p:cNvCxnSpPr>
          <p:nvPr/>
        </p:nvCxnSpPr>
        <p:spPr>
          <a:xfrm>
            <a:off x="6199689" y="1984113"/>
            <a:ext cx="0" cy="6198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7" name="Ellipse 296">
            <a:extLst>
              <a:ext uri="{FF2B5EF4-FFF2-40B4-BE49-F238E27FC236}">
                <a16:creationId xmlns:a16="http://schemas.microsoft.com/office/drawing/2014/main" id="{77CED9CD-088E-27BB-2AC4-E2A8D563D215}"/>
              </a:ext>
            </a:extLst>
          </p:cNvPr>
          <p:cNvSpPr/>
          <p:nvPr/>
        </p:nvSpPr>
        <p:spPr>
          <a:xfrm>
            <a:off x="2916738" y="3224518"/>
            <a:ext cx="78700" cy="75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>
            <a:extLst>
              <a:ext uri="{FF2B5EF4-FFF2-40B4-BE49-F238E27FC236}">
                <a16:creationId xmlns:a16="http://schemas.microsoft.com/office/drawing/2014/main" id="{A27FF998-65A8-2625-DC37-41C683487DE1}"/>
              </a:ext>
            </a:extLst>
          </p:cNvPr>
          <p:cNvSpPr/>
          <p:nvPr/>
        </p:nvSpPr>
        <p:spPr>
          <a:xfrm>
            <a:off x="4030905" y="1277602"/>
            <a:ext cx="78700" cy="75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094E2EA2-F8CC-DD40-80C1-FCFA215396A9}"/>
              </a:ext>
            </a:extLst>
          </p:cNvPr>
          <p:cNvCxnSpPr>
            <a:cxnSpLocks/>
          </p:cNvCxnSpPr>
          <p:nvPr/>
        </p:nvCxnSpPr>
        <p:spPr>
          <a:xfrm>
            <a:off x="3861592" y="1315396"/>
            <a:ext cx="21240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Gerader Verbinder 300">
            <a:extLst>
              <a:ext uri="{FF2B5EF4-FFF2-40B4-BE49-F238E27FC236}">
                <a16:creationId xmlns:a16="http://schemas.microsoft.com/office/drawing/2014/main" id="{A43752B3-26D1-4567-39BF-67EE6C087ED4}"/>
              </a:ext>
            </a:extLst>
          </p:cNvPr>
          <p:cNvCxnSpPr>
            <a:cxnSpLocks/>
          </p:cNvCxnSpPr>
          <p:nvPr/>
        </p:nvCxnSpPr>
        <p:spPr>
          <a:xfrm>
            <a:off x="3883946" y="1311013"/>
            <a:ext cx="0" cy="69215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EE2212C2-3246-879E-FD25-2900D062844F}"/>
              </a:ext>
            </a:extLst>
          </p:cNvPr>
          <p:cNvSpPr txBox="1"/>
          <p:nvPr/>
        </p:nvSpPr>
        <p:spPr>
          <a:xfrm>
            <a:off x="4344560" y="5639724"/>
            <a:ext cx="10230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 Pico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97ADEA-B625-4EE3-5A05-D62E312ECF83}"/>
              </a:ext>
            </a:extLst>
          </p:cNvPr>
          <p:cNvSpPr txBox="1"/>
          <p:nvPr/>
        </p:nvSpPr>
        <p:spPr>
          <a:xfrm>
            <a:off x="6832817" y="5567631"/>
            <a:ext cx="139974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Hall Sensor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67C2D27-1F6A-95C7-AF42-0BCD116FDE92}"/>
              </a:ext>
            </a:extLst>
          </p:cNvPr>
          <p:cNvSpPr txBox="1"/>
          <p:nvPr/>
        </p:nvSpPr>
        <p:spPr>
          <a:xfrm>
            <a:off x="986732" y="3584808"/>
            <a:ext cx="255768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Temp. Und Luftfeuchte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60A1853-912B-C371-A141-D10766C102F3}"/>
              </a:ext>
            </a:extLst>
          </p:cNvPr>
          <p:cNvSpPr txBox="1"/>
          <p:nvPr/>
        </p:nvSpPr>
        <p:spPr>
          <a:xfrm>
            <a:off x="862059" y="2003572"/>
            <a:ext cx="235429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Temp. Und Luftdruck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C0FAA115-3DB8-0C3D-BF2F-F2D909A25AA3}"/>
              </a:ext>
            </a:extLst>
          </p:cNvPr>
          <p:cNvSpPr txBox="1"/>
          <p:nvPr/>
        </p:nvSpPr>
        <p:spPr>
          <a:xfrm>
            <a:off x="4243987" y="145017"/>
            <a:ext cx="122418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Feinstaub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5DD263E-C433-F132-F1DE-81A504306597}"/>
              </a:ext>
            </a:extLst>
          </p:cNvPr>
          <p:cNvSpPr txBox="1"/>
          <p:nvPr/>
        </p:nvSpPr>
        <p:spPr>
          <a:xfrm>
            <a:off x="6906268" y="2461775"/>
            <a:ext cx="14139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Luftqualität</a:t>
            </a:r>
          </a:p>
        </p:txBody>
      </p:sp>
    </p:spTree>
    <p:extLst>
      <p:ext uri="{BB962C8B-B14F-4D97-AF65-F5344CB8AC3E}">
        <p14:creationId xmlns:p14="http://schemas.microsoft.com/office/powerpoint/2010/main" val="31364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27449F50-B0EA-13BB-3D93-AF2CCDC35884}"/>
              </a:ext>
            </a:extLst>
          </p:cNvPr>
          <p:cNvCxnSpPr>
            <a:cxnSpLocks/>
          </p:cNvCxnSpPr>
          <p:nvPr/>
        </p:nvCxnSpPr>
        <p:spPr>
          <a:xfrm flipV="1">
            <a:off x="2164465" y="4541520"/>
            <a:ext cx="0" cy="244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F87778A-ECD3-B4E1-FC29-FBC4D841B5BD}"/>
              </a:ext>
            </a:extLst>
          </p:cNvPr>
          <p:cNvCxnSpPr>
            <a:cxnSpLocks/>
          </p:cNvCxnSpPr>
          <p:nvPr/>
        </p:nvCxnSpPr>
        <p:spPr>
          <a:xfrm flipH="1">
            <a:off x="2164465" y="4547115"/>
            <a:ext cx="14706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0B8EA5D0-D6D5-9818-2AB1-F19F6DF08692}"/>
              </a:ext>
            </a:extLst>
          </p:cNvPr>
          <p:cNvSpPr/>
          <p:nvPr/>
        </p:nvSpPr>
        <p:spPr>
          <a:xfrm>
            <a:off x="1615440" y="4008120"/>
            <a:ext cx="2667000" cy="12649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67E51C4-D69B-B53B-2BBA-18DE44D7BC4B}"/>
              </a:ext>
            </a:extLst>
          </p:cNvPr>
          <p:cNvSpPr txBox="1"/>
          <p:nvPr/>
        </p:nvSpPr>
        <p:spPr>
          <a:xfrm>
            <a:off x="2134807" y="3635991"/>
            <a:ext cx="16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Wetterstation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3EAF83B9-CFFA-5A61-B045-2FE5713017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37" r="11304"/>
          <a:stretch>
            <a:fillRect/>
          </a:stretch>
        </p:blipFill>
        <p:spPr>
          <a:xfrm rot="5400000">
            <a:off x="1993999" y="4528919"/>
            <a:ext cx="340930" cy="85535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F5ED892-EEE6-C1D2-BBD0-3645DD36FF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37" r="11304"/>
          <a:stretch>
            <a:fillRect/>
          </a:stretch>
        </p:blipFill>
        <p:spPr>
          <a:xfrm rot="5400000">
            <a:off x="3398381" y="4494963"/>
            <a:ext cx="340930" cy="855357"/>
          </a:xfrm>
          <a:prstGeom prst="rect">
            <a:avLst/>
          </a:prstGeom>
        </p:spPr>
      </p:pic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F8CDECC4-F98E-7EE6-1A8E-7C27797650E0}"/>
              </a:ext>
            </a:extLst>
          </p:cNvPr>
          <p:cNvGrpSpPr/>
          <p:nvPr/>
        </p:nvGrpSpPr>
        <p:grpSpPr>
          <a:xfrm rot="5400000">
            <a:off x="6134582" y="3808247"/>
            <a:ext cx="1001813" cy="1567907"/>
            <a:chOff x="2810120" y="1152223"/>
            <a:chExt cx="2323856" cy="3703377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E9917ADF-E510-2D93-C41B-E6FC6F285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5125" y="4524158"/>
              <a:ext cx="0" cy="2446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 descr="Drahtlos mit einfarbiger Füllung">
              <a:extLst>
                <a:ext uri="{FF2B5EF4-FFF2-40B4-BE49-F238E27FC236}">
                  <a16:creationId xmlns:a16="http://schemas.microsoft.com/office/drawing/2014/main" id="{30D2D689-3DA8-5B8C-1F3C-864EDF3B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014210">
              <a:off x="3825240" y="3621719"/>
              <a:ext cx="914400" cy="914400"/>
            </a:xfrm>
            <a:prstGeom prst="rect">
              <a:avLst/>
            </a:prstGeom>
          </p:spPr>
        </p:pic>
        <p:pic>
          <p:nvPicPr>
            <p:cNvPr id="1026" name="Picture 2" descr="Raspberry Pi hardware - Raspberry Pi Documentation">
              <a:extLst>
                <a:ext uri="{FF2B5EF4-FFF2-40B4-BE49-F238E27FC236}">
                  <a16:creationId xmlns:a16="http://schemas.microsoft.com/office/drawing/2014/main" id="{B504D2F5-6168-1E23-CB76-04F873323C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3" t="11768" r="68098" b="13516"/>
            <a:stretch>
              <a:fillRect/>
            </a:stretch>
          </p:blipFill>
          <p:spPr bwMode="auto">
            <a:xfrm>
              <a:off x="2810120" y="1152223"/>
              <a:ext cx="2323856" cy="3703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7539C78-7108-6F40-64B5-8C1FD73C8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4628" y="1971674"/>
              <a:ext cx="0" cy="1654791"/>
            </a:xfrm>
            <a:prstGeom prst="line">
              <a:avLst/>
            </a:prstGeom>
            <a:ln w="57150">
              <a:solidFill>
                <a:srgbClr val="3B8A6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C9307E44-C10E-A871-7842-E97AECF4A9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5806" y="1514474"/>
              <a:ext cx="0" cy="100014"/>
            </a:xfrm>
            <a:prstGeom prst="line">
              <a:avLst/>
            </a:prstGeom>
            <a:ln w="57150">
              <a:solidFill>
                <a:srgbClr val="3B8A6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F0A24B77-C2CE-E0CC-FFA2-55B2D861F8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0797" y="1495422"/>
              <a:ext cx="0" cy="100014"/>
            </a:xfrm>
            <a:prstGeom prst="line">
              <a:avLst/>
            </a:prstGeom>
            <a:ln w="57150">
              <a:solidFill>
                <a:srgbClr val="3B8A6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C0DFD6B9-8704-36BF-681B-466FD0838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103" y="1497805"/>
              <a:ext cx="0" cy="100014"/>
            </a:xfrm>
            <a:prstGeom prst="line">
              <a:avLst/>
            </a:prstGeom>
            <a:ln w="57150">
              <a:solidFill>
                <a:srgbClr val="3B8A6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E89DBF3-9C11-3603-9B98-7E3FEA302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58131" y="1633540"/>
              <a:ext cx="0" cy="323845"/>
            </a:xfrm>
            <a:prstGeom prst="line">
              <a:avLst/>
            </a:prstGeom>
            <a:ln w="57150">
              <a:solidFill>
                <a:srgbClr val="E7E6E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hteck 35">
            <a:extLst>
              <a:ext uri="{FF2B5EF4-FFF2-40B4-BE49-F238E27FC236}">
                <a16:creationId xmlns:a16="http://schemas.microsoft.com/office/drawing/2014/main" id="{D2B11885-C6E4-CE31-AEF3-5412EE821DB2}"/>
              </a:ext>
            </a:extLst>
          </p:cNvPr>
          <p:cNvSpPr/>
          <p:nvPr/>
        </p:nvSpPr>
        <p:spPr>
          <a:xfrm>
            <a:off x="5368929" y="4008120"/>
            <a:ext cx="2374534" cy="12649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740557C-795A-7589-3A36-385AE7CFA090}"/>
              </a:ext>
            </a:extLst>
          </p:cNvPr>
          <p:cNvSpPr txBox="1"/>
          <p:nvPr/>
        </p:nvSpPr>
        <p:spPr>
          <a:xfrm>
            <a:off x="5888296" y="3635991"/>
            <a:ext cx="144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Empfänger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C9ED494A-EBE7-4EF9-A556-22DD931731AB}"/>
              </a:ext>
            </a:extLst>
          </p:cNvPr>
          <p:cNvCxnSpPr>
            <a:cxnSpLocks/>
          </p:cNvCxnSpPr>
          <p:nvPr/>
        </p:nvCxnSpPr>
        <p:spPr>
          <a:xfrm flipV="1">
            <a:off x="3650750" y="4541520"/>
            <a:ext cx="0" cy="244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Grafik 39" descr="Drahtlos mit einfarbiger Füllung">
            <a:extLst>
              <a:ext uri="{FF2B5EF4-FFF2-40B4-BE49-F238E27FC236}">
                <a16:creationId xmlns:a16="http://schemas.microsoft.com/office/drawing/2014/main" id="{6450E155-5045-F5E1-3652-41CA9E41A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3554773" y="4005323"/>
            <a:ext cx="832023" cy="832023"/>
          </a:xfrm>
          <a:prstGeom prst="rect">
            <a:avLst/>
          </a:prstGeom>
        </p:spPr>
      </p:pic>
      <p:pic>
        <p:nvPicPr>
          <p:cNvPr id="41" name="Grafik 40" descr="Drahtlos mit einfarbiger Füllung">
            <a:extLst>
              <a:ext uri="{FF2B5EF4-FFF2-40B4-BE49-F238E27FC236}">
                <a16:creationId xmlns:a16="http://schemas.microsoft.com/office/drawing/2014/main" id="{5968170F-F5B7-7FD1-8D9D-82346B086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4839">
            <a:off x="5041571" y="3471047"/>
            <a:ext cx="832023" cy="832023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56FCE28F-8DA2-7AAC-EC0D-33AF968D149E}"/>
              </a:ext>
            </a:extLst>
          </p:cNvPr>
          <p:cNvSpPr/>
          <p:nvPr/>
        </p:nvSpPr>
        <p:spPr>
          <a:xfrm>
            <a:off x="1944087" y="2060017"/>
            <a:ext cx="1404382" cy="5305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</a:t>
            </a:r>
          </a:p>
        </p:txBody>
      </p:sp>
      <p:pic>
        <p:nvPicPr>
          <p:cNvPr id="44" name="Grafik 43" descr="Cloud Silhouette">
            <a:extLst>
              <a:ext uri="{FF2B5EF4-FFF2-40B4-BE49-F238E27FC236}">
                <a16:creationId xmlns:a16="http://schemas.microsoft.com/office/drawing/2014/main" id="{8FD45655-F143-79E3-53FC-76574DB795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23752" y="553330"/>
            <a:ext cx="3055565" cy="3055565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9870881D-95E8-57BD-32B7-AD9DAD3F1278}"/>
              </a:ext>
            </a:extLst>
          </p:cNvPr>
          <p:cNvSpPr txBox="1"/>
          <p:nvPr/>
        </p:nvSpPr>
        <p:spPr>
          <a:xfrm>
            <a:off x="4869937" y="2049242"/>
            <a:ext cx="1832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Web-Server</a:t>
            </a:r>
          </a:p>
        </p:txBody>
      </p:sp>
      <p:sp>
        <p:nvSpPr>
          <p:cNvPr id="49" name="Pfeil: nach rechts 48">
            <a:extLst>
              <a:ext uri="{FF2B5EF4-FFF2-40B4-BE49-F238E27FC236}">
                <a16:creationId xmlns:a16="http://schemas.microsoft.com/office/drawing/2014/main" id="{F3D0F964-0C39-C29D-704F-5AC6A38E3334}"/>
              </a:ext>
            </a:extLst>
          </p:cNvPr>
          <p:cNvSpPr/>
          <p:nvPr/>
        </p:nvSpPr>
        <p:spPr>
          <a:xfrm>
            <a:off x="4451946" y="4475144"/>
            <a:ext cx="797734" cy="479105"/>
          </a:xfrm>
          <a:prstGeom prst="rightArrow">
            <a:avLst/>
          </a:prstGeom>
          <a:noFill/>
          <a:ln w="57150">
            <a:solidFill>
              <a:srgbClr val="00B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: nach rechts 49">
            <a:extLst>
              <a:ext uri="{FF2B5EF4-FFF2-40B4-BE49-F238E27FC236}">
                <a16:creationId xmlns:a16="http://schemas.microsoft.com/office/drawing/2014/main" id="{C092ABC1-2D7A-002D-41C5-0E0D3540E7BD}"/>
              </a:ext>
            </a:extLst>
          </p:cNvPr>
          <p:cNvSpPr/>
          <p:nvPr/>
        </p:nvSpPr>
        <p:spPr>
          <a:xfrm rot="16200000">
            <a:off x="5849888" y="3032933"/>
            <a:ext cx="797734" cy="479105"/>
          </a:xfrm>
          <a:prstGeom prst="rightArrow">
            <a:avLst/>
          </a:prstGeom>
          <a:noFill/>
          <a:ln w="57150">
            <a:solidFill>
              <a:srgbClr val="00B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Pfeil: nach rechts 50">
            <a:extLst>
              <a:ext uri="{FF2B5EF4-FFF2-40B4-BE49-F238E27FC236}">
                <a16:creationId xmlns:a16="http://schemas.microsoft.com/office/drawing/2014/main" id="{9A273725-0CF7-E551-32BC-06950F40CEF8}"/>
              </a:ext>
            </a:extLst>
          </p:cNvPr>
          <p:cNvSpPr/>
          <p:nvPr/>
        </p:nvSpPr>
        <p:spPr>
          <a:xfrm rot="10800000">
            <a:off x="3554773" y="2111468"/>
            <a:ext cx="797734" cy="479105"/>
          </a:xfrm>
          <a:prstGeom prst="rightArrow">
            <a:avLst/>
          </a:prstGeom>
          <a:noFill/>
          <a:ln w="57150">
            <a:solidFill>
              <a:srgbClr val="00B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41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piegel, Im Haus, Schwarzweiß enthält.&#10;&#10;KI-generierte Inhalte können fehlerhaft sein.">
            <a:extLst>
              <a:ext uri="{FF2B5EF4-FFF2-40B4-BE49-F238E27FC236}">
                <a16:creationId xmlns:a16="http://schemas.microsoft.com/office/drawing/2014/main" id="{92F55A57-7D09-EFFE-58AB-ABE0C5390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44" y="2032000"/>
            <a:ext cx="2861979" cy="3535386"/>
          </a:xfrm>
          <a:prstGeom prst="rect">
            <a:avLst/>
          </a:prstGeom>
        </p:spPr>
      </p:pic>
      <p:pic>
        <p:nvPicPr>
          <p:cNvPr id="7" name="Grafik 6" descr="Ein Bild, das Haushaltsgerät, Küchengerät, Zylinder, Kleingerät enthält.&#10;&#10;KI-generierte Inhalte können fehlerhaft sein.">
            <a:extLst>
              <a:ext uri="{FF2B5EF4-FFF2-40B4-BE49-F238E27FC236}">
                <a16:creationId xmlns:a16="http://schemas.microsoft.com/office/drawing/2014/main" id="{3FBA99A1-FA2C-3FC4-F21D-5716F6A8C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993" y="1483523"/>
            <a:ext cx="3617274" cy="4200278"/>
          </a:xfrm>
          <a:prstGeom prst="rect">
            <a:avLst/>
          </a:prstGeom>
        </p:spPr>
      </p:pic>
      <p:pic>
        <p:nvPicPr>
          <p:cNvPr id="9" name="Grafik 8" descr="Ein Bild, das Zug enthält.&#10;&#10;KI-generierte Inhalte können fehlerhaft sein.">
            <a:extLst>
              <a:ext uri="{FF2B5EF4-FFF2-40B4-BE49-F238E27FC236}">
                <a16:creationId xmlns:a16="http://schemas.microsoft.com/office/drawing/2014/main" id="{2EDB985F-1ECD-85F3-8D06-E739E5ED3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3" r="4363"/>
          <a:stretch>
            <a:fillRect/>
          </a:stretch>
        </p:blipFill>
        <p:spPr>
          <a:xfrm>
            <a:off x="234889" y="3961034"/>
            <a:ext cx="3791679" cy="1099116"/>
          </a:xfrm>
          <a:prstGeom prst="rect">
            <a:avLst/>
          </a:prstGeom>
        </p:spPr>
      </p:pic>
      <p:pic>
        <p:nvPicPr>
          <p:cNvPr id="10" name="Grafik 9" descr="Ein Bild, das Zug enthält.&#10;&#10;KI-generierte Inhalte können fehlerhaft sein.">
            <a:extLst>
              <a:ext uri="{FF2B5EF4-FFF2-40B4-BE49-F238E27FC236}">
                <a16:creationId xmlns:a16="http://schemas.microsoft.com/office/drawing/2014/main" id="{25EC2B84-603B-9EFC-078A-1DF002DCE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1" t="5157" r="3718" b="48867"/>
          <a:stretch>
            <a:fillRect/>
          </a:stretch>
        </p:blipFill>
        <p:spPr>
          <a:xfrm>
            <a:off x="427395" y="1911121"/>
            <a:ext cx="3791679" cy="1201048"/>
          </a:xfrm>
          <a:prstGeom prst="rect">
            <a:avLst/>
          </a:prstGeom>
        </p:spPr>
      </p:pic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293C3FC-3542-4E65-32D0-41A0A10602EE}"/>
              </a:ext>
            </a:extLst>
          </p:cNvPr>
          <p:cNvSpPr/>
          <p:nvPr/>
        </p:nvSpPr>
        <p:spPr>
          <a:xfrm>
            <a:off x="2029255" y="3112169"/>
            <a:ext cx="754743" cy="841829"/>
          </a:xfrm>
          <a:prstGeom prst="downArrow">
            <a:avLst/>
          </a:prstGeom>
          <a:noFill/>
          <a:ln w="57150">
            <a:solidFill>
              <a:srgbClr val="53A2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A4D6BAF9-B327-17D7-A908-1D714EB6799A}"/>
              </a:ext>
            </a:extLst>
          </p:cNvPr>
          <p:cNvSpPr/>
          <p:nvPr/>
        </p:nvSpPr>
        <p:spPr>
          <a:xfrm rot="16200000">
            <a:off x="4038338" y="3162748"/>
            <a:ext cx="754743" cy="841829"/>
          </a:xfrm>
          <a:prstGeom prst="downArrow">
            <a:avLst/>
          </a:prstGeom>
          <a:noFill/>
          <a:ln w="57150">
            <a:solidFill>
              <a:srgbClr val="53A2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9A2F290C-DCCF-0E26-A4C2-4B3BF8847A1E}"/>
              </a:ext>
            </a:extLst>
          </p:cNvPr>
          <p:cNvSpPr/>
          <p:nvPr/>
        </p:nvSpPr>
        <p:spPr>
          <a:xfrm rot="16200000">
            <a:off x="8219158" y="3162748"/>
            <a:ext cx="754743" cy="841829"/>
          </a:xfrm>
          <a:prstGeom prst="downArrow">
            <a:avLst/>
          </a:prstGeom>
          <a:noFill/>
          <a:ln w="57150">
            <a:solidFill>
              <a:srgbClr val="53A2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3445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51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Johannes Brüning</dc:creator>
  <cp:lastModifiedBy>Johannes Brüning</cp:lastModifiedBy>
  <cp:revision>11</cp:revision>
  <dcterms:created xsi:type="dcterms:W3CDTF">2025-05-02T14:50:32Z</dcterms:created>
  <dcterms:modified xsi:type="dcterms:W3CDTF">2025-07-08T18:20:01Z</dcterms:modified>
</cp:coreProperties>
</file>