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1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7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A48C-DEDB-4206-BD19-010810B6BAB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B903-A6DE-49AC-A423-64A8DC04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9037" y="5934670"/>
            <a:ext cx="89414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http://bit.ly/MobileMink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28799" y="0"/>
            <a:ext cx="126329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Merging Mobile and Desktop Mementos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25" y="1540673"/>
            <a:ext cx="2126082" cy="3776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38" y="1540673"/>
            <a:ext cx="2094077" cy="3726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70" y="1540673"/>
            <a:ext cx="2126082" cy="3776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35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Brunelle</dc:creator>
  <cp:lastModifiedBy>Justin Brunelle</cp:lastModifiedBy>
  <cp:revision>1</cp:revision>
  <dcterms:created xsi:type="dcterms:W3CDTF">2015-06-19T15:08:34Z</dcterms:created>
  <dcterms:modified xsi:type="dcterms:W3CDTF">2015-06-19T15:08:56Z</dcterms:modified>
</cp:coreProperties>
</file>