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2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7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9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7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BCE0D-B85A-457B-AA06-1BB9782F7FE8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5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344" y="2237915"/>
            <a:ext cx="3254737" cy="2387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698" y="2336420"/>
            <a:ext cx="3254737" cy="2387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033" y="4062926"/>
            <a:ext cx="3254737" cy="2603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108" y="4034781"/>
            <a:ext cx="3254737" cy="2603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2833355" y="1631446"/>
            <a:ext cx="458910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Memento</a:t>
            </a:r>
            <a:endParaRPr lang="en-US" sz="36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1108" y="1631446"/>
            <a:ext cx="44008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Desktop Memento</a:t>
            </a:r>
            <a:endParaRPr lang="en-US" sz="36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1" y="2776280"/>
            <a:ext cx="1440224" cy="2560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-114979" y="-83019"/>
            <a:ext cx="1238904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your device lying to you about the archived web?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14978" y="1631446"/>
            <a:ext cx="19789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</a:t>
            </a:r>
            <a:endParaRPr lang="en-US" sz="36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34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Brunelle</dc:creator>
  <cp:lastModifiedBy>Justin Brunelle</cp:lastModifiedBy>
  <cp:revision>12</cp:revision>
  <dcterms:created xsi:type="dcterms:W3CDTF">2015-06-09T21:36:04Z</dcterms:created>
  <dcterms:modified xsi:type="dcterms:W3CDTF">2015-06-19T15:08:59Z</dcterms:modified>
</cp:coreProperties>
</file>