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BCE0D-B85A-457B-AA06-1BB9782F7FE8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A9E4-EABB-4590-917A-C320B7F2E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344" y="2237915"/>
            <a:ext cx="3254737" cy="238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698" y="2336420"/>
            <a:ext cx="3254737" cy="2387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033" y="4062926"/>
            <a:ext cx="3254737" cy="2603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108" y="4034781"/>
            <a:ext cx="3254737" cy="2603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2833355" y="1631446"/>
            <a:ext cx="45891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Memento</a:t>
            </a:r>
            <a:endParaRPr lang="en-US" sz="3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108" y="1631446"/>
            <a:ext cx="44008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Desktop Memento</a:t>
            </a:r>
            <a:endParaRPr lang="en-US" sz="3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1" y="2776280"/>
            <a:ext cx="1440224" cy="256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15"/>
          <p:cNvSpPr/>
          <p:nvPr/>
        </p:nvSpPr>
        <p:spPr>
          <a:xfrm>
            <a:off x="-114979" y="-83019"/>
            <a:ext cx="123890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your device lying to you about the archived web?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14978" y="1631446"/>
            <a:ext cx="19789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</a:t>
            </a:r>
            <a:endParaRPr lang="en-US" sz="360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4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9037" y="5934670"/>
            <a:ext cx="89414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http://bit.ly/MobileMink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28799" y="0"/>
            <a:ext cx="126329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Merging Mobile and Desktop Mementos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25" y="1540673"/>
            <a:ext cx="2126082" cy="3776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38" y="1540673"/>
            <a:ext cx="2094077" cy="3726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0" y="1540673"/>
            <a:ext cx="2126082" cy="3776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04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Brunelle</dc:creator>
  <cp:lastModifiedBy>Brunelle, Justin F</cp:lastModifiedBy>
  <cp:revision>11</cp:revision>
  <dcterms:created xsi:type="dcterms:W3CDTF">2015-06-09T21:36:04Z</dcterms:created>
  <dcterms:modified xsi:type="dcterms:W3CDTF">2015-06-12T21:17:55Z</dcterms:modified>
</cp:coreProperties>
</file>