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4" r:id="rId2"/>
    <p:sldId id="287" r:id="rId3"/>
    <p:sldId id="289" r:id="rId4"/>
    <p:sldId id="290" r:id="rId5"/>
    <p:sldId id="288" r:id="rId6"/>
    <p:sldId id="281" r:id="rId7"/>
    <p:sldId id="265" r:id="rId8"/>
    <p:sldId id="266" r:id="rId9"/>
    <p:sldId id="267" r:id="rId10"/>
    <p:sldId id="280" r:id="rId11"/>
    <p:sldId id="268" r:id="rId12"/>
    <p:sldId id="283" r:id="rId13"/>
    <p:sldId id="277" r:id="rId14"/>
    <p:sldId id="279" r:id="rId15"/>
    <p:sldId id="257" r:id="rId16"/>
    <p:sldId id="278" r:id="rId17"/>
    <p:sldId id="261" r:id="rId18"/>
    <p:sldId id="274" r:id="rId19"/>
    <p:sldId id="263" r:id="rId20"/>
    <p:sldId id="286" r:id="rId21"/>
    <p:sldId id="270" r:id="rId22"/>
    <p:sldId id="271" r:id="rId23"/>
    <p:sldId id="282" r:id="rId24"/>
    <p:sldId id="259" r:id="rId25"/>
    <p:sldId id="273" r:id="rId26"/>
    <p:sldId id="284"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89" autoAdjust="0"/>
  </p:normalViewPr>
  <p:slideViewPr>
    <p:cSldViewPr>
      <p:cViewPr>
        <p:scale>
          <a:sx n="75" d="100"/>
          <a:sy n="75" d="100"/>
        </p:scale>
        <p:origin x="-370" y="-16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1EF62-A92F-4CC0-BF1A-7BB3D74FF5C9}" type="doc">
      <dgm:prSet loTypeId="urn:microsoft.com/office/officeart/2005/8/layout/process2" loCatId="process" qsTypeId="urn:microsoft.com/office/officeart/2005/8/quickstyle/simple1" qsCatId="simple" csTypeId="urn:microsoft.com/office/officeart/2005/8/colors/accent1_2" csCatId="accent1" phldr="1"/>
      <dgm:spPr/>
    </dgm:pt>
    <dgm:pt modelId="{AAA92374-34D8-45BE-970A-AB87A32374CA}">
      <dgm:prSet phldrT="[Text]"/>
      <dgm:spPr>
        <a:solidFill>
          <a:schemeClr val="accent1"/>
        </a:solidFill>
      </dgm:spPr>
      <dgm:t>
        <a:bodyPr/>
        <a:lstStyle/>
        <a:p>
          <a:r>
            <a:rPr lang="en-US" dirty="0" err="1" smtClean="0"/>
            <a:t>SiteStory</a:t>
          </a:r>
          <a:endParaRPr lang="en-US" dirty="0"/>
        </a:p>
      </dgm:t>
    </dgm:pt>
    <dgm:pt modelId="{9E61A504-2F8A-4BE3-AAEB-7711FEBB5177}" type="parTrans" cxnId="{F6854B19-528C-402F-84DD-630FE6C18318}">
      <dgm:prSet/>
      <dgm:spPr/>
      <dgm:t>
        <a:bodyPr/>
        <a:lstStyle/>
        <a:p>
          <a:endParaRPr lang="en-US"/>
        </a:p>
      </dgm:t>
    </dgm:pt>
    <dgm:pt modelId="{759BB330-0278-4F3E-832B-DA2638AE995D}" type="sibTrans" cxnId="{F6854B19-528C-402F-84DD-630FE6C18318}">
      <dgm:prSet/>
      <dgm:spPr/>
      <dgm:t>
        <a:bodyPr/>
        <a:lstStyle/>
        <a:p>
          <a:endParaRPr lang="en-US"/>
        </a:p>
      </dgm:t>
    </dgm:pt>
    <dgm:pt modelId="{1A534652-8CBB-4DE2-A4F4-0E12DE7AFDF7}">
      <dgm:prSet phldrT="[Text]"/>
      <dgm:spPr/>
      <dgm:t>
        <a:bodyPr/>
        <a:lstStyle/>
        <a:p>
          <a:r>
            <a:rPr lang="en-US" dirty="0" smtClean="0"/>
            <a:t>Experiment Design</a:t>
          </a:r>
          <a:endParaRPr lang="en-US" dirty="0"/>
        </a:p>
      </dgm:t>
    </dgm:pt>
    <dgm:pt modelId="{90A1D13C-1C6D-410A-9E5B-D2CBA3090CED}" type="parTrans" cxnId="{3C17BC56-DACF-4901-AF46-7B3A9A58DA5C}">
      <dgm:prSet/>
      <dgm:spPr/>
      <dgm:t>
        <a:bodyPr/>
        <a:lstStyle/>
        <a:p>
          <a:endParaRPr lang="en-US"/>
        </a:p>
      </dgm:t>
    </dgm:pt>
    <dgm:pt modelId="{D81966E7-7441-4E1A-9407-07D83295F3A5}" type="sibTrans" cxnId="{3C17BC56-DACF-4901-AF46-7B3A9A58DA5C}">
      <dgm:prSet/>
      <dgm:spPr/>
      <dgm:t>
        <a:bodyPr/>
        <a:lstStyle/>
        <a:p>
          <a:endParaRPr lang="en-US"/>
        </a:p>
      </dgm:t>
    </dgm:pt>
    <dgm:pt modelId="{D52CDE7E-187F-461A-A9B6-A58AD0F45F63}">
      <dgm:prSet phldrT="[Text]"/>
      <dgm:spPr/>
      <dgm:t>
        <a:bodyPr/>
        <a:lstStyle/>
        <a:p>
          <a:r>
            <a:rPr lang="en-US" dirty="0" smtClean="0"/>
            <a:t>Benchmark Results</a:t>
          </a:r>
        </a:p>
      </dgm:t>
    </dgm:pt>
    <dgm:pt modelId="{60C1CE18-537C-4246-9482-CAD25FDAEA12}" type="parTrans" cxnId="{C9E45428-81DC-4542-87E1-94C9EEBD3E45}">
      <dgm:prSet/>
      <dgm:spPr/>
      <dgm:t>
        <a:bodyPr/>
        <a:lstStyle/>
        <a:p>
          <a:endParaRPr lang="en-US"/>
        </a:p>
      </dgm:t>
    </dgm:pt>
    <dgm:pt modelId="{F5ED696A-8D5F-4247-AD33-3338ED066289}" type="sibTrans" cxnId="{C9E45428-81DC-4542-87E1-94C9EEBD3E45}">
      <dgm:prSet/>
      <dgm:spPr/>
      <dgm:t>
        <a:bodyPr/>
        <a:lstStyle/>
        <a:p>
          <a:endParaRPr lang="en-US"/>
        </a:p>
      </dgm:t>
    </dgm:pt>
    <dgm:pt modelId="{8ECC944E-0870-4815-9D89-FF795533AED3}">
      <dgm:prSet phldrT="[Text]"/>
      <dgm:spPr/>
      <dgm:t>
        <a:bodyPr/>
        <a:lstStyle/>
        <a:p>
          <a:r>
            <a:rPr lang="en-US" dirty="0" smtClean="0"/>
            <a:t>Conclusions</a:t>
          </a:r>
        </a:p>
      </dgm:t>
    </dgm:pt>
    <dgm:pt modelId="{DEE05510-C2FB-4A33-8783-2A229E375FCF}" type="parTrans" cxnId="{E78CE3DD-F48D-43E3-937C-E537976F2FE1}">
      <dgm:prSet/>
      <dgm:spPr/>
      <dgm:t>
        <a:bodyPr/>
        <a:lstStyle/>
        <a:p>
          <a:endParaRPr lang="en-US"/>
        </a:p>
      </dgm:t>
    </dgm:pt>
    <dgm:pt modelId="{25E6BEC2-2A39-4992-B674-92DBAE90BBCB}" type="sibTrans" cxnId="{E78CE3DD-F48D-43E3-937C-E537976F2FE1}">
      <dgm:prSet/>
      <dgm:spPr/>
      <dgm:t>
        <a:bodyPr/>
        <a:lstStyle/>
        <a:p>
          <a:endParaRPr lang="en-US"/>
        </a:p>
      </dgm:t>
    </dgm:pt>
    <dgm:pt modelId="{3EDD6324-F179-4E46-8714-0FB66680E8AB}">
      <dgm:prSet phldrT="[Text]"/>
      <dgm:spPr>
        <a:solidFill>
          <a:srgbClr val="00B0F0"/>
        </a:solidFill>
      </dgm:spPr>
      <dgm:t>
        <a:bodyPr/>
        <a:lstStyle/>
        <a:p>
          <a:r>
            <a:rPr lang="en-US" dirty="0" smtClean="0"/>
            <a:t>Traditional Archiving</a:t>
          </a:r>
          <a:endParaRPr lang="en-US" dirty="0"/>
        </a:p>
      </dgm:t>
    </dgm:pt>
    <dgm:pt modelId="{A210190A-125F-4883-9D45-3A0C960192C4}" type="parTrans" cxnId="{6BC57BB2-183F-4DEC-AB11-DF28D234FCC2}">
      <dgm:prSet/>
      <dgm:spPr/>
      <dgm:t>
        <a:bodyPr/>
        <a:lstStyle/>
        <a:p>
          <a:endParaRPr lang="en-US"/>
        </a:p>
      </dgm:t>
    </dgm:pt>
    <dgm:pt modelId="{5527272B-8202-497C-9CF6-E9132555C820}" type="sibTrans" cxnId="{6BC57BB2-183F-4DEC-AB11-DF28D234FCC2}">
      <dgm:prSet/>
      <dgm:spPr/>
      <dgm:t>
        <a:bodyPr/>
        <a:lstStyle/>
        <a:p>
          <a:endParaRPr lang="en-US"/>
        </a:p>
      </dgm:t>
    </dgm:pt>
    <dgm:pt modelId="{FA934147-6922-4216-A376-EBCEBB948E74}" type="pres">
      <dgm:prSet presAssocID="{4FF1EF62-A92F-4CC0-BF1A-7BB3D74FF5C9}" presName="linearFlow" presStyleCnt="0">
        <dgm:presLayoutVars>
          <dgm:resizeHandles val="exact"/>
        </dgm:presLayoutVars>
      </dgm:prSet>
      <dgm:spPr/>
    </dgm:pt>
    <dgm:pt modelId="{3875AEE8-1538-4A83-B26A-E7C1C8598E8F}" type="pres">
      <dgm:prSet presAssocID="{3EDD6324-F179-4E46-8714-0FB66680E8AB}" presName="node" presStyleLbl="node1" presStyleIdx="0" presStyleCnt="5" custLinFactY="18563" custLinFactNeighborX="-60389" custLinFactNeighborY="100000">
        <dgm:presLayoutVars>
          <dgm:bulletEnabled val="1"/>
        </dgm:presLayoutVars>
      </dgm:prSet>
      <dgm:spPr/>
      <dgm:t>
        <a:bodyPr/>
        <a:lstStyle/>
        <a:p>
          <a:endParaRPr lang="en-US"/>
        </a:p>
      </dgm:t>
    </dgm:pt>
    <dgm:pt modelId="{69C9B4EF-8CF2-4D77-93A7-51EBE6C2A793}" type="pres">
      <dgm:prSet presAssocID="{5527272B-8202-497C-9CF6-E9132555C820}" presName="sibTrans" presStyleLbl="sibTrans2D1" presStyleIdx="0" presStyleCnt="4"/>
      <dgm:spPr/>
      <dgm:t>
        <a:bodyPr/>
        <a:lstStyle/>
        <a:p>
          <a:endParaRPr lang="en-US"/>
        </a:p>
      </dgm:t>
    </dgm:pt>
    <dgm:pt modelId="{0C1E72A5-CBC8-43B6-B288-D99F847440F4}" type="pres">
      <dgm:prSet presAssocID="{5527272B-8202-497C-9CF6-E9132555C820}" presName="connectorText" presStyleLbl="sibTrans2D1" presStyleIdx="0" presStyleCnt="4"/>
      <dgm:spPr/>
      <dgm:t>
        <a:bodyPr/>
        <a:lstStyle/>
        <a:p>
          <a:endParaRPr lang="en-US"/>
        </a:p>
      </dgm:t>
    </dgm:pt>
    <dgm:pt modelId="{64E9755A-E312-4565-9C34-8DD3C42662FD}" type="pres">
      <dgm:prSet presAssocID="{AAA92374-34D8-45BE-970A-AB87A32374CA}" presName="node" presStyleLbl="node1" presStyleIdx="1" presStyleCnt="5" custLinFactNeighborX="2690" custLinFactNeighborY="92105">
        <dgm:presLayoutVars>
          <dgm:bulletEnabled val="1"/>
        </dgm:presLayoutVars>
      </dgm:prSet>
      <dgm:spPr/>
      <dgm:t>
        <a:bodyPr/>
        <a:lstStyle/>
        <a:p>
          <a:endParaRPr lang="en-US"/>
        </a:p>
      </dgm:t>
    </dgm:pt>
    <dgm:pt modelId="{ABC2C88A-D416-42DF-B7EF-6B2BE7814F39}" type="pres">
      <dgm:prSet presAssocID="{759BB330-0278-4F3E-832B-DA2638AE995D}" presName="sibTrans" presStyleLbl="sibTrans2D1" presStyleIdx="1" presStyleCnt="4"/>
      <dgm:spPr/>
      <dgm:t>
        <a:bodyPr/>
        <a:lstStyle/>
        <a:p>
          <a:endParaRPr lang="en-US"/>
        </a:p>
      </dgm:t>
    </dgm:pt>
    <dgm:pt modelId="{848425C3-985C-4C09-9258-06EAE65106D1}" type="pres">
      <dgm:prSet presAssocID="{759BB330-0278-4F3E-832B-DA2638AE995D}" presName="connectorText" presStyleLbl="sibTrans2D1" presStyleIdx="1" presStyleCnt="4"/>
      <dgm:spPr/>
      <dgm:t>
        <a:bodyPr/>
        <a:lstStyle/>
        <a:p>
          <a:endParaRPr lang="en-US"/>
        </a:p>
      </dgm:t>
    </dgm:pt>
    <dgm:pt modelId="{36D16BF0-8659-499E-8919-DD3778F91C12}" type="pres">
      <dgm:prSet presAssocID="{1A534652-8CBB-4DE2-A4F4-0E12DE7AFDF7}" presName="node" presStyleLbl="node1" presStyleIdx="2" presStyleCnt="5" custLinFactNeighborX="61827" custLinFactNeighborY="47084">
        <dgm:presLayoutVars>
          <dgm:bulletEnabled val="1"/>
        </dgm:presLayoutVars>
      </dgm:prSet>
      <dgm:spPr/>
      <dgm:t>
        <a:bodyPr/>
        <a:lstStyle/>
        <a:p>
          <a:endParaRPr lang="en-US"/>
        </a:p>
      </dgm:t>
    </dgm:pt>
    <dgm:pt modelId="{55E4A22F-0B23-477A-835B-F0752C52197B}" type="pres">
      <dgm:prSet presAssocID="{D81966E7-7441-4E1A-9407-07D83295F3A5}" presName="sibTrans" presStyleLbl="sibTrans2D1" presStyleIdx="2" presStyleCnt="4"/>
      <dgm:spPr/>
      <dgm:t>
        <a:bodyPr/>
        <a:lstStyle/>
        <a:p>
          <a:endParaRPr lang="en-US"/>
        </a:p>
      </dgm:t>
    </dgm:pt>
    <dgm:pt modelId="{20EFAD1B-667E-4462-B2C4-FF6161551B0D}" type="pres">
      <dgm:prSet presAssocID="{D81966E7-7441-4E1A-9407-07D83295F3A5}" presName="connectorText" presStyleLbl="sibTrans2D1" presStyleIdx="2" presStyleCnt="4"/>
      <dgm:spPr/>
      <dgm:t>
        <a:bodyPr/>
        <a:lstStyle/>
        <a:p>
          <a:endParaRPr lang="en-US"/>
        </a:p>
      </dgm:t>
    </dgm:pt>
    <dgm:pt modelId="{F8E46400-92FA-4533-8421-31B1E53457A9}" type="pres">
      <dgm:prSet presAssocID="{D52CDE7E-187F-461A-A9B6-A58AD0F45F63}" presName="node" presStyleLbl="node1" presStyleIdx="3" presStyleCnt="5" custLinFactX="17022" custLinFactNeighborX="100000" custLinFactNeighborY="21676">
        <dgm:presLayoutVars>
          <dgm:bulletEnabled val="1"/>
        </dgm:presLayoutVars>
      </dgm:prSet>
      <dgm:spPr/>
      <dgm:t>
        <a:bodyPr/>
        <a:lstStyle/>
        <a:p>
          <a:endParaRPr lang="en-US"/>
        </a:p>
      </dgm:t>
    </dgm:pt>
    <dgm:pt modelId="{2735E1DE-5D07-45C0-90A4-B2FFC1266584}" type="pres">
      <dgm:prSet presAssocID="{F5ED696A-8D5F-4247-AD33-3338ED066289}" presName="sibTrans" presStyleLbl="sibTrans2D1" presStyleIdx="3" presStyleCnt="4"/>
      <dgm:spPr/>
      <dgm:t>
        <a:bodyPr/>
        <a:lstStyle/>
        <a:p>
          <a:endParaRPr lang="en-US"/>
        </a:p>
      </dgm:t>
    </dgm:pt>
    <dgm:pt modelId="{020857EB-3871-4BCB-A9F7-3AB271FF6946}" type="pres">
      <dgm:prSet presAssocID="{F5ED696A-8D5F-4247-AD33-3338ED066289}" presName="connectorText" presStyleLbl="sibTrans2D1" presStyleIdx="3" presStyleCnt="4"/>
      <dgm:spPr/>
      <dgm:t>
        <a:bodyPr/>
        <a:lstStyle/>
        <a:p>
          <a:endParaRPr lang="en-US"/>
        </a:p>
      </dgm:t>
    </dgm:pt>
    <dgm:pt modelId="{21FC4541-B8FD-40C7-843B-659AF9C7BB1A}" type="pres">
      <dgm:prSet presAssocID="{8ECC944E-0870-4815-9D89-FF795533AED3}" presName="node" presStyleLbl="node1" presStyleIdx="4" presStyleCnt="5" custLinFactX="84044" custLinFactNeighborX="100000" custLinFactNeighborY="-23344">
        <dgm:presLayoutVars>
          <dgm:bulletEnabled val="1"/>
        </dgm:presLayoutVars>
      </dgm:prSet>
      <dgm:spPr/>
      <dgm:t>
        <a:bodyPr/>
        <a:lstStyle/>
        <a:p>
          <a:endParaRPr lang="en-US"/>
        </a:p>
      </dgm:t>
    </dgm:pt>
  </dgm:ptLst>
  <dgm:cxnLst>
    <dgm:cxn modelId="{BB7AFC34-9F2D-4482-BAFF-3D67B273DF68}" type="presOf" srcId="{AAA92374-34D8-45BE-970A-AB87A32374CA}" destId="{64E9755A-E312-4565-9C34-8DD3C42662FD}" srcOrd="0" destOrd="0" presId="urn:microsoft.com/office/officeart/2005/8/layout/process2"/>
    <dgm:cxn modelId="{BF0ACCDF-C807-495E-AD8D-8D4C17F32A66}" type="presOf" srcId="{759BB330-0278-4F3E-832B-DA2638AE995D}" destId="{ABC2C88A-D416-42DF-B7EF-6B2BE7814F39}" srcOrd="0" destOrd="0" presId="urn:microsoft.com/office/officeart/2005/8/layout/process2"/>
    <dgm:cxn modelId="{86C50C62-8871-43EA-8795-5C1FCD487BA2}" type="presOf" srcId="{8ECC944E-0870-4815-9D89-FF795533AED3}" destId="{21FC4541-B8FD-40C7-843B-659AF9C7BB1A}" srcOrd="0" destOrd="0" presId="urn:microsoft.com/office/officeart/2005/8/layout/process2"/>
    <dgm:cxn modelId="{3C17BC56-DACF-4901-AF46-7B3A9A58DA5C}" srcId="{4FF1EF62-A92F-4CC0-BF1A-7BB3D74FF5C9}" destId="{1A534652-8CBB-4DE2-A4F4-0E12DE7AFDF7}" srcOrd="2" destOrd="0" parTransId="{90A1D13C-1C6D-410A-9E5B-D2CBA3090CED}" sibTransId="{D81966E7-7441-4E1A-9407-07D83295F3A5}"/>
    <dgm:cxn modelId="{1CDB84E5-4D87-4262-8BBC-3E0C9C3F7EB3}" type="presOf" srcId="{F5ED696A-8D5F-4247-AD33-3338ED066289}" destId="{020857EB-3871-4BCB-A9F7-3AB271FF6946}" srcOrd="1" destOrd="0" presId="urn:microsoft.com/office/officeart/2005/8/layout/process2"/>
    <dgm:cxn modelId="{5B3415EA-0FCE-4EF6-BA3A-473721C84160}" type="presOf" srcId="{5527272B-8202-497C-9CF6-E9132555C820}" destId="{69C9B4EF-8CF2-4D77-93A7-51EBE6C2A793}" srcOrd="0" destOrd="0" presId="urn:microsoft.com/office/officeart/2005/8/layout/process2"/>
    <dgm:cxn modelId="{772A8476-C99E-4036-988E-4C991B3D58BF}" type="presOf" srcId="{D81966E7-7441-4E1A-9407-07D83295F3A5}" destId="{20EFAD1B-667E-4462-B2C4-FF6161551B0D}" srcOrd="1" destOrd="0" presId="urn:microsoft.com/office/officeart/2005/8/layout/process2"/>
    <dgm:cxn modelId="{A4A12EDB-5063-4AFE-8FAA-2BE4A8B9DD18}" type="presOf" srcId="{759BB330-0278-4F3E-832B-DA2638AE995D}" destId="{848425C3-985C-4C09-9258-06EAE65106D1}" srcOrd="1" destOrd="0" presId="urn:microsoft.com/office/officeart/2005/8/layout/process2"/>
    <dgm:cxn modelId="{1B5BB7C2-DED1-4DA0-BE5D-2F7F6161E5EB}" type="presOf" srcId="{D81966E7-7441-4E1A-9407-07D83295F3A5}" destId="{55E4A22F-0B23-477A-835B-F0752C52197B}" srcOrd="0" destOrd="0" presId="urn:microsoft.com/office/officeart/2005/8/layout/process2"/>
    <dgm:cxn modelId="{973ACA18-8E3C-4030-9556-9E63996B2F4F}" type="presOf" srcId="{4FF1EF62-A92F-4CC0-BF1A-7BB3D74FF5C9}" destId="{FA934147-6922-4216-A376-EBCEBB948E74}" srcOrd="0" destOrd="0" presId="urn:microsoft.com/office/officeart/2005/8/layout/process2"/>
    <dgm:cxn modelId="{CCFFE3E4-C3D9-4CC0-96A3-80A3FDA0CF1E}" type="presOf" srcId="{3EDD6324-F179-4E46-8714-0FB66680E8AB}" destId="{3875AEE8-1538-4A83-B26A-E7C1C8598E8F}" srcOrd="0" destOrd="0" presId="urn:microsoft.com/office/officeart/2005/8/layout/process2"/>
    <dgm:cxn modelId="{69C8176E-46A5-483E-AB52-84320A1250F2}" type="presOf" srcId="{1A534652-8CBB-4DE2-A4F4-0E12DE7AFDF7}" destId="{36D16BF0-8659-499E-8919-DD3778F91C12}" srcOrd="0" destOrd="0" presId="urn:microsoft.com/office/officeart/2005/8/layout/process2"/>
    <dgm:cxn modelId="{A6E6B947-A6EF-4FF6-8F19-27C1290B4625}" type="presOf" srcId="{D52CDE7E-187F-461A-A9B6-A58AD0F45F63}" destId="{F8E46400-92FA-4533-8421-31B1E53457A9}" srcOrd="0" destOrd="0" presId="urn:microsoft.com/office/officeart/2005/8/layout/process2"/>
    <dgm:cxn modelId="{0119DEF8-FDB3-49B7-A6EF-87FE0CAEFFFA}" type="presOf" srcId="{F5ED696A-8D5F-4247-AD33-3338ED066289}" destId="{2735E1DE-5D07-45C0-90A4-B2FFC1266584}" srcOrd="0" destOrd="0" presId="urn:microsoft.com/office/officeart/2005/8/layout/process2"/>
    <dgm:cxn modelId="{E78CE3DD-F48D-43E3-937C-E537976F2FE1}" srcId="{4FF1EF62-A92F-4CC0-BF1A-7BB3D74FF5C9}" destId="{8ECC944E-0870-4815-9D89-FF795533AED3}" srcOrd="4" destOrd="0" parTransId="{DEE05510-C2FB-4A33-8783-2A229E375FCF}" sibTransId="{25E6BEC2-2A39-4992-B674-92DBAE90BBCB}"/>
    <dgm:cxn modelId="{F6854B19-528C-402F-84DD-630FE6C18318}" srcId="{4FF1EF62-A92F-4CC0-BF1A-7BB3D74FF5C9}" destId="{AAA92374-34D8-45BE-970A-AB87A32374CA}" srcOrd="1" destOrd="0" parTransId="{9E61A504-2F8A-4BE3-AAEB-7711FEBB5177}" sibTransId="{759BB330-0278-4F3E-832B-DA2638AE995D}"/>
    <dgm:cxn modelId="{BD4593E8-93C8-450A-88A6-BD31FF24E7F3}" type="presOf" srcId="{5527272B-8202-497C-9CF6-E9132555C820}" destId="{0C1E72A5-CBC8-43B6-B288-D99F847440F4}" srcOrd="1" destOrd="0" presId="urn:microsoft.com/office/officeart/2005/8/layout/process2"/>
    <dgm:cxn modelId="{C9E45428-81DC-4542-87E1-94C9EEBD3E45}" srcId="{4FF1EF62-A92F-4CC0-BF1A-7BB3D74FF5C9}" destId="{D52CDE7E-187F-461A-A9B6-A58AD0F45F63}" srcOrd="3" destOrd="0" parTransId="{60C1CE18-537C-4246-9482-CAD25FDAEA12}" sibTransId="{F5ED696A-8D5F-4247-AD33-3338ED066289}"/>
    <dgm:cxn modelId="{6BC57BB2-183F-4DEC-AB11-DF28D234FCC2}" srcId="{4FF1EF62-A92F-4CC0-BF1A-7BB3D74FF5C9}" destId="{3EDD6324-F179-4E46-8714-0FB66680E8AB}" srcOrd="0" destOrd="0" parTransId="{A210190A-125F-4883-9D45-3A0C960192C4}" sibTransId="{5527272B-8202-497C-9CF6-E9132555C820}"/>
    <dgm:cxn modelId="{DA37CEE1-04DA-4CD7-AD14-CAD7B3EDE231}" type="presParOf" srcId="{FA934147-6922-4216-A376-EBCEBB948E74}" destId="{3875AEE8-1538-4A83-B26A-E7C1C8598E8F}" srcOrd="0" destOrd="0" presId="urn:microsoft.com/office/officeart/2005/8/layout/process2"/>
    <dgm:cxn modelId="{0FD4C6AF-6FCD-4286-9116-C0817C6B53DB}" type="presParOf" srcId="{FA934147-6922-4216-A376-EBCEBB948E74}" destId="{69C9B4EF-8CF2-4D77-93A7-51EBE6C2A793}" srcOrd="1" destOrd="0" presId="urn:microsoft.com/office/officeart/2005/8/layout/process2"/>
    <dgm:cxn modelId="{7FDED0F4-4D34-4222-B0F2-F12B3782051C}" type="presParOf" srcId="{69C9B4EF-8CF2-4D77-93A7-51EBE6C2A793}" destId="{0C1E72A5-CBC8-43B6-B288-D99F847440F4}" srcOrd="0" destOrd="0" presId="urn:microsoft.com/office/officeart/2005/8/layout/process2"/>
    <dgm:cxn modelId="{675B409A-5F5F-4CA7-B606-ADCA6D4AE760}" type="presParOf" srcId="{FA934147-6922-4216-A376-EBCEBB948E74}" destId="{64E9755A-E312-4565-9C34-8DD3C42662FD}" srcOrd="2" destOrd="0" presId="urn:microsoft.com/office/officeart/2005/8/layout/process2"/>
    <dgm:cxn modelId="{B2CEFAA8-5E95-490A-B8FF-530806C2214C}" type="presParOf" srcId="{FA934147-6922-4216-A376-EBCEBB948E74}" destId="{ABC2C88A-D416-42DF-B7EF-6B2BE7814F39}" srcOrd="3" destOrd="0" presId="urn:microsoft.com/office/officeart/2005/8/layout/process2"/>
    <dgm:cxn modelId="{2BBCA99D-CDCD-415A-B259-9A5F22A18C4B}" type="presParOf" srcId="{ABC2C88A-D416-42DF-B7EF-6B2BE7814F39}" destId="{848425C3-985C-4C09-9258-06EAE65106D1}" srcOrd="0" destOrd="0" presId="urn:microsoft.com/office/officeart/2005/8/layout/process2"/>
    <dgm:cxn modelId="{D0BA442F-E26F-44BB-B9C8-0ABB06EFAB5D}" type="presParOf" srcId="{FA934147-6922-4216-A376-EBCEBB948E74}" destId="{36D16BF0-8659-499E-8919-DD3778F91C12}" srcOrd="4" destOrd="0" presId="urn:microsoft.com/office/officeart/2005/8/layout/process2"/>
    <dgm:cxn modelId="{4748D839-B642-4F80-8CED-553671C291C4}" type="presParOf" srcId="{FA934147-6922-4216-A376-EBCEBB948E74}" destId="{55E4A22F-0B23-477A-835B-F0752C52197B}" srcOrd="5" destOrd="0" presId="urn:microsoft.com/office/officeart/2005/8/layout/process2"/>
    <dgm:cxn modelId="{B4CA44B9-982A-4C2E-90FD-B4DA406140EC}" type="presParOf" srcId="{55E4A22F-0B23-477A-835B-F0752C52197B}" destId="{20EFAD1B-667E-4462-B2C4-FF6161551B0D}" srcOrd="0" destOrd="0" presId="urn:microsoft.com/office/officeart/2005/8/layout/process2"/>
    <dgm:cxn modelId="{BFCCDAA3-8F69-455E-9EE9-4C3682AD9FEE}" type="presParOf" srcId="{FA934147-6922-4216-A376-EBCEBB948E74}" destId="{F8E46400-92FA-4533-8421-31B1E53457A9}" srcOrd="6" destOrd="0" presId="urn:microsoft.com/office/officeart/2005/8/layout/process2"/>
    <dgm:cxn modelId="{BFB025A7-6F98-41AF-A21B-6D425E3DE124}" type="presParOf" srcId="{FA934147-6922-4216-A376-EBCEBB948E74}" destId="{2735E1DE-5D07-45C0-90A4-B2FFC1266584}" srcOrd="7" destOrd="0" presId="urn:microsoft.com/office/officeart/2005/8/layout/process2"/>
    <dgm:cxn modelId="{A3781629-0D02-48B8-B931-5A194E48C425}" type="presParOf" srcId="{2735E1DE-5D07-45C0-90A4-B2FFC1266584}" destId="{020857EB-3871-4BCB-A9F7-3AB271FF6946}" srcOrd="0" destOrd="0" presId="urn:microsoft.com/office/officeart/2005/8/layout/process2"/>
    <dgm:cxn modelId="{0146E082-9886-411A-A8DC-50DAB142C9D2}" type="presParOf" srcId="{FA934147-6922-4216-A376-EBCEBB948E74}" destId="{21FC4541-B8FD-40C7-843B-659AF9C7BB1A}"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F1EF62-A92F-4CC0-BF1A-7BB3D74FF5C9}" type="doc">
      <dgm:prSet loTypeId="urn:microsoft.com/office/officeart/2005/8/layout/process2" loCatId="process" qsTypeId="urn:microsoft.com/office/officeart/2005/8/quickstyle/simple1" qsCatId="simple" csTypeId="urn:microsoft.com/office/officeart/2005/8/colors/accent1_2" csCatId="accent1" phldr="1"/>
      <dgm:spPr/>
    </dgm:pt>
    <dgm:pt modelId="{AAA92374-34D8-45BE-970A-AB87A32374CA}">
      <dgm:prSet phldrT="[Text]"/>
      <dgm:spPr>
        <a:solidFill>
          <a:srgbClr val="00B0F0"/>
        </a:solidFill>
      </dgm:spPr>
      <dgm:t>
        <a:bodyPr/>
        <a:lstStyle/>
        <a:p>
          <a:r>
            <a:rPr lang="en-US" dirty="0" err="1" smtClean="0"/>
            <a:t>SiteStory</a:t>
          </a:r>
          <a:endParaRPr lang="en-US" dirty="0"/>
        </a:p>
      </dgm:t>
    </dgm:pt>
    <dgm:pt modelId="{9E61A504-2F8A-4BE3-AAEB-7711FEBB5177}" type="parTrans" cxnId="{F6854B19-528C-402F-84DD-630FE6C18318}">
      <dgm:prSet/>
      <dgm:spPr/>
      <dgm:t>
        <a:bodyPr/>
        <a:lstStyle/>
        <a:p>
          <a:endParaRPr lang="en-US"/>
        </a:p>
      </dgm:t>
    </dgm:pt>
    <dgm:pt modelId="{759BB330-0278-4F3E-832B-DA2638AE995D}" type="sibTrans" cxnId="{F6854B19-528C-402F-84DD-630FE6C18318}">
      <dgm:prSet/>
      <dgm:spPr/>
      <dgm:t>
        <a:bodyPr/>
        <a:lstStyle/>
        <a:p>
          <a:endParaRPr lang="en-US"/>
        </a:p>
      </dgm:t>
    </dgm:pt>
    <dgm:pt modelId="{1A534652-8CBB-4DE2-A4F4-0E12DE7AFDF7}">
      <dgm:prSet phldrT="[Text]"/>
      <dgm:spPr/>
      <dgm:t>
        <a:bodyPr/>
        <a:lstStyle/>
        <a:p>
          <a:r>
            <a:rPr lang="en-US" dirty="0" smtClean="0"/>
            <a:t>Experiment Design</a:t>
          </a:r>
          <a:endParaRPr lang="en-US" dirty="0"/>
        </a:p>
      </dgm:t>
    </dgm:pt>
    <dgm:pt modelId="{90A1D13C-1C6D-410A-9E5B-D2CBA3090CED}" type="parTrans" cxnId="{3C17BC56-DACF-4901-AF46-7B3A9A58DA5C}">
      <dgm:prSet/>
      <dgm:spPr/>
      <dgm:t>
        <a:bodyPr/>
        <a:lstStyle/>
        <a:p>
          <a:endParaRPr lang="en-US"/>
        </a:p>
      </dgm:t>
    </dgm:pt>
    <dgm:pt modelId="{D81966E7-7441-4E1A-9407-07D83295F3A5}" type="sibTrans" cxnId="{3C17BC56-DACF-4901-AF46-7B3A9A58DA5C}">
      <dgm:prSet/>
      <dgm:spPr/>
      <dgm:t>
        <a:bodyPr/>
        <a:lstStyle/>
        <a:p>
          <a:endParaRPr lang="en-US"/>
        </a:p>
      </dgm:t>
    </dgm:pt>
    <dgm:pt modelId="{D52CDE7E-187F-461A-A9B6-A58AD0F45F63}">
      <dgm:prSet phldrT="[Text]"/>
      <dgm:spPr/>
      <dgm:t>
        <a:bodyPr/>
        <a:lstStyle/>
        <a:p>
          <a:r>
            <a:rPr lang="en-US" dirty="0" smtClean="0"/>
            <a:t>Benchmark Results</a:t>
          </a:r>
        </a:p>
      </dgm:t>
    </dgm:pt>
    <dgm:pt modelId="{60C1CE18-537C-4246-9482-CAD25FDAEA12}" type="parTrans" cxnId="{C9E45428-81DC-4542-87E1-94C9EEBD3E45}">
      <dgm:prSet/>
      <dgm:spPr/>
      <dgm:t>
        <a:bodyPr/>
        <a:lstStyle/>
        <a:p>
          <a:endParaRPr lang="en-US"/>
        </a:p>
      </dgm:t>
    </dgm:pt>
    <dgm:pt modelId="{F5ED696A-8D5F-4247-AD33-3338ED066289}" type="sibTrans" cxnId="{C9E45428-81DC-4542-87E1-94C9EEBD3E45}">
      <dgm:prSet/>
      <dgm:spPr/>
      <dgm:t>
        <a:bodyPr/>
        <a:lstStyle/>
        <a:p>
          <a:endParaRPr lang="en-US"/>
        </a:p>
      </dgm:t>
    </dgm:pt>
    <dgm:pt modelId="{8ECC944E-0870-4815-9D89-FF795533AED3}">
      <dgm:prSet phldrT="[Text]"/>
      <dgm:spPr/>
      <dgm:t>
        <a:bodyPr/>
        <a:lstStyle/>
        <a:p>
          <a:r>
            <a:rPr lang="en-US" dirty="0" smtClean="0"/>
            <a:t>Conclusions</a:t>
          </a:r>
        </a:p>
      </dgm:t>
    </dgm:pt>
    <dgm:pt modelId="{DEE05510-C2FB-4A33-8783-2A229E375FCF}" type="parTrans" cxnId="{E78CE3DD-F48D-43E3-937C-E537976F2FE1}">
      <dgm:prSet/>
      <dgm:spPr/>
      <dgm:t>
        <a:bodyPr/>
        <a:lstStyle/>
        <a:p>
          <a:endParaRPr lang="en-US"/>
        </a:p>
      </dgm:t>
    </dgm:pt>
    <dgm:pt modelId="{25E6BEC2-2A39-4992-B674-92DBAE90BBCB}" type="sibTrans" cxnId="{E78CE3DD-F48D-43E3-937C-E537976F2FE1}">
      <dgm:prSet/>
      <dgm:spPr/>
      <dgm:t>
        <a:bodyPr/>
        <a:lstStyle/>
        <a:p>
          <a:endParaRPr lang="en-US"/>
        </a:p>
      </dgm:t>
    </dgm:pt>
    <dgm:pt modelId="{3EDD6324-F179-4E46-8714-0FB66680E8AB}">
      <dgm:prSet phldrT="[Text]"/>
      <dgm:spPr>
        <a:solidFill>
          <a:schemeClr val="bg1">
            <a:lumMod val="65000"/>
          </a:schemeClr>
        </a:solidFill>
      </dgm:spPr>
      <dgm:t>
        <a:bodyPr/>
        <a:lstStyle/>
        <a:p>
          <a:r>
            <a:rPr lang="en-US" dirty="0" smtClean="0"/>
            <a:t>Traditional Archiving</a:t>
          </a:r>
          <a:endParaRPr lang="en-US" dirty="0"/>
        </a:p>
      </dgm:t>
    </dgm:pt>
    <dgm:pt modelId="{A210190A-125F-4883-9D45-3A0C960192C4}" type="parTrans" cxnId="{6BC57BB2-183F-4DEC-AB11-DF28D234FCC2}">
      <dgm:prSet/>
      <dgm:spPr/>
      <dgm:t>
        <a:bodyPr/>
        <a:lstStyle/>
        <a:p>
          <a:endParaRPr lang="en-US"/>
        </a:p>
      </dgm:t>
    </dgm:pt>
    <dgm:pt modelId="{5527272B-8202-497C-9CF6-E9132555C820}" type="sibTrans" cxnId="{6BC57BB2-183F-4DEC-AB11-DF28D234FCC2}">
      <dgm:prSet/>
      <dgm:spPr/>
      <dgm:t>
        <a:bodyPr/>
        <a:lstStyle/>
        <a:p>
          <a:endParaRPr lang="en-US"/>
        </a:p>
      </dgm:t>
    </dgm:pt>
    <dgm:pt modelId="{FA934147-6922-4216-A376-EBCEBB948E74}" type="pres">
      <dgm:prSet presAssocID="{4FF1EF62-A92F-4CC0-BF1A-7BB3D74FF5C9}" presName="linearFlow" presStyleCnt="0">
        <dgm:presLayoutVars>
          <dgm:resizeHandles val="exact"/>
        </dgm:presLayoutVars>
      </dgm:prSet>
      <dgm:spPr/>
    </dgm:pt>
    <dgm:pt modelId="{3875AEE8-1538-4A83-B26A-E7C1C8598E8F}" type="pres">
      <dgm:prSet presAssocID="{3EDD6324-F179-4E46-8714-0FB66680E8AB}" presName="node" presStyleLbl="node1" presStyleIdx="0" presStyleCnt="5" custLinFactY="18563" custLinFactNeighborX="-60389" custLinFactNeighborY="100000">
        <dgm:presLayoutVars>
          <dgm:bulletEnabled val="1"/>
        </dgm:presLayoutVars>
      </dgm:prSet>
      <dgm:spPr/>
      <dgm:t>
        <a:bodyPr/>
        <a:lstStyle/>
        <a:p>
          <a:endParaRPr lang="en-US"/>
        </a:p>
      </dgm:t>
    </dgm:pt>
    <dgm:pt modelId="{69C9B4EF-8CF2-4D77-93A7-51EBE6C2A793}" type="pres">
      <dgm:prSet presAssocID="{5527272B-8202-497C-9CF6-E9132555C820}" presName="sibTrans" presStyleLbl="sibTrans2D1" presStyleIdx="0" presStyleCnt="4"/>
      <dgm:spPr/>
      <dgm:t>
        <a:bodyPr/>
        <a:lstStyle/>
        <a:p>
          <a:endParaRPr lang="en-US"/>
        </a:p>
      </dgm:t>
    </dgm:pt>
    <dgm:pt modelId="{0C1E72A5-CBC8-43B6-B288-D99F847440F4}" type="pres">
      <dgm:prSet presAssocID="{5527272B-8202-497C-9CF6-E9132555C820}" presName="connectorText" presStyleLbl="sibTrans2D1" presStyleIdx="0" presStyleCnt="4"/>
      <dgm:spPr/>
      <dgm:t>
        <a:bodyPr/>
        <a:lstStyle/>
        <a:p>
          <a:endParaRPr lang="en-US"/>
        </a:p>
      </dgm:t>
    </dgm:pt>
    <dgm:pt modelId="{64E9755A-E312-4565-9C34-8DD3C42662FD}" type="pres">
      <dgm:prSet presAssocID="{AAA92374-34D8-45BE-970A-AB87A32374CA}" presName="node" presStyleLbl="node1" presStyleIdx="1" presStyleCnt="5" custLinFactNeighborX="2690" custLinFactNeighborY="92105">
        <dgm:presLayoutVars>
          <dgm:bulletEnabled val="1"/>
        </dgm:presLayoutVars>
      </dgm:prSet>
      <dgm:spPr/>
      <dgm:t>
        <a:bodyPr/>
        <a:lstStyle/>
        <a:p>
          <a:endParaRPr lang="en-US"/>
        </a:p>
      </dgm:t>
    </dgm:pt>
    <dgm:pt modelId="{ABC2C88A-D416-42DF-B7EF-6B2BE7814F39}" type="pres">
      <dgm:prSet presAssocID="{759BB330-0278-4F3E-832B-DA2638AE995D}" presName="sibTrans" presStyleLbl="sibTrans2D1" presStyleIdx="1" presStyleCnt="4"/>
      <dgm:spPr/>
      <dgm:t>
        <a:bodyPr/>
        <a:lstStyle/>
        <a:p>
          <a:endParaRPr lang="en-US"/>
        </a:p>
      </dgm:t>
    </dgm:pt>
    <dgm:pt modelId="{848425C3-985C-4C09-9258-06EAE65106D1}" type="pres">
      <dgm:prSet presAssocID="{759BB330-0278-4F3E-832B-DA2638AE995D}" presName="connectorText" presStyleLbl="sibTrans2D1" presStyleIdx="1" presStyleCnt="4"/>
      <dgm:spPr/>
      <dgm:t>
        <a:bodyPr/>
        <a:lstStyle/>
        <a:p>
          <a:endParaRPr lang="en-US"/>
        </a:p>
      </dgm:t>
    </dgm:pt>
    <dgm:pt modelId="{36D16BF0-8659-499E-8919-DD3778F91C12}" type="pres">
      <dgm:prSet presAssocID="{1A534652-8CBB-4DE2-A4F4-0E12DE7AFDF7}" presName="node" presStyleLbl="node1" presStyleIdx="2" presStyleCnt="5" custLinFactNeighborX="61827" custLinFactNeighborY="47084">
        <dgm:presLayoutVars>
          <dgm:bulletEnabled val="1"/>
        </dgm:presLayoutVars>
      </dgm:prSet>
      <dgm:spPr/>
      <dgm:t>
        <a:bodyPr/>
        <a:lstStyle/>
        <a:p>
          <a:endParaRPr lang="en-US"/>
        </a:p>
      </dgm:t>
    </dgm:pt>
    <dgm:pt modelId="{55E4A22F-0B23-477A-835B-F0752C52197B}" type="pres">
      <dgm:prSet presAssocID="{D81966E7-7441-4E1A-9407-07D83295F3A5}" presName="sibTrans" presStyleLbl="sibTrans2D1" presStyleIdx="2" presStyleCnt="4"/>
      <dgm:spPr/>
      <dgm:t>
        <a:bodyPr/>
        <a:lstStyle/>
        <a:p>
          <a:endParaRPr lang="en-US"/>
        </a:p>
      </dgm:t>
    </dgm:pt>
    <dgm:pt modelId="{20EFAD1B-667E-4462-B2C4-FF6161551B0D}" type="pres">
      <dgm:prSet presAssocID="{D81966E7-7441-4E1A-9407-07D83295F3A5}" presName="connectorText" presStyleLbl="sibTrans2D1" presStyleIdx="2" presStyleCnt="4"/>
      <dgm:spPr/>
      <dgm:t>
        <a:bodyPr/>
        <a:lstStyle/>
        <a:p>
          <a:endParaRPr lang="en-US"/>
        </a:p>
      </dgm:t>
    </dgm:pt>
    <dgm:pt modelId="{F8E46400-92FA-4533-8421-31B1E53457A9}" type="pres">
      <dgm:prSet presAssocID="{D52CDE7E-187F-461A-A9B6-A58AD0F45F63}" presName="node" presStyleLbl="node1" presStyleIdx="3" presStyleCnt="5" custLinFactX="17022" custLinFactNeighborX="100000" custLinFactNeighborY="21676">
        <dgm:presLayoutVars>
          <dgm:bulletEnabled val="1"/>
        </dgm:presLayoutVars>
      </dgm:prSet>
      <dgm:spPr/>
      <dgm:t>
        <a:bodyPr/>
        <a:lstStyle/>
        <a:p>
          <a:endParaRPr lang="en-US"/>
        </a:p>
      </dgm:t>
    </dgm:pt>
    <dgm:pt modelId="{2735E1DE-5D07-45C0-90A4-B2FFC1266584}" type="pres">
      <dgm:prSet presAssocID="{F5ED696A-8D5F-4247-AD33-3338ED066289}" presName="sibTrans" presStyleLbl="sibTrans2D1" presStyleIdx="3" presStyleCnt="4"/>
      <dgm:spPr/>
      <dgm:t>
        <a:bodyPr/>
        <a:lstStyle/>
        <a:p>
          <a:endParaRPr lang="en-US"/>
        </a:p>
      </dgm:t>
    </dgm:pt>
    <dgm:pt modelId="{020857EB-3871-4BCB-A9F7-3AB271FF6946}" type="pres">
      <dgm:prSet presAssocID="{F5ED696A-8D5F-4247-AD33-3338ED066289}" presName="connectorText" presStyleLbl="sibTrans2D1" presStyleIdx="3" presStyleCnt="4"/>
      <dgm:spPr/>
      <dgm:t>
        <a:bodyPr/>
        <a:lstStyle/>
        <a:p>
          <a:endParaRPr lang="en-US"/>
        </a:p>
      </dgm:t>
    </dgm:pt>
    <dgm:pt modelId="{21FC4541-B8FD-40C7-843B-659AF9C7BB1A}" type="pres">
      <dgm:prSet presAssocID="{8ECC944E-0870-4815-9D89-FF795533AED3}" presName="node" presStyleLbl="node1" presStyleIdx="4" presStyleCnt="5" custLinFactX="84044" custLinFactNeighborX="100000" custLinFactNeighborY="-23344">
        <dgm:presLayoutVars>
          <dgm:bulletEnabled val="1"/>
        </dgm:presLayoutVars>
      </dgm:prSet>
      <dgm:spPr/>
      <dgm:t>
        <a:bodyPr/>
        <a:lstStyle/>
        <a:p>
          <a:endParaRPr lang="en-US"/>
        </a:p>
      </dgm:t>
    </dgm:pt>
  </dgm:ptLst>
  <dgm:cxnLst>
    <dgm:cxn modelId="{915CDFF9-50B0-4FAE-9667-A32DDBC0C89D}" type="presOf" srcId="{F5ED696A-8D5F-4247-AD33-3338ED066289}" destId="{020857EB-3871-4BCB-A9F7-3AB271FF6946}" srcOrd="1" destOrd="0" presId="urn:microsoft.com/office/officeart/2005/8/layout/process2"/>
    <dgm:cxn modelId="{13E43E84-AD97-462D-954F-CF9A1A4C6DE5}" type="presOf" srcId="{AAA92374-34D8-45BE-970A-AB87A32374CA}" destId="{64E9755A-E312-4565-9C34-8DD3C42662FD}" srcOrd="0" destOrd="0" presId="urn:microsoft.com/office/officeart/2005/8/layout/process2"/>
    <dgm:cxn modelId="{721A881E-2705-4153-921E-2906660D542B}" type="presOf" srcId="{3EDD6324-F179-4E46-8714-0FB66680E8AB}" destId="{3875AEE8-1538-4A83-B26A-E7C1C8598E8F}" srcOrd="0" destOrd="0" presId="urn:microsoft.com/office/officeart/2005/8/layout/process2"/>
    <dgm:cxn modelId="{6F392395-F23B-45EC-9DFE-A9762D7B1BF6}" type="presOf" srcId="{759BB330-0278-4F3E-832B-DA2638AE995D}" destId="{ABC2C88A-D416-42DF-B7EF-6B2BE7814F39}" srcOrd="0" destOrd="0" presId="urn:microsoft.com/office/officeart/2005/8/layout/process2"/>
    <dgm:cxn modelId="{C9E45428-81DC-4542-87E1-94C9EEBD3E45}" srcId="{4FF1EF62-A92F-4CC0-BF1A-7BB3D74FF5C9}" destId="{D52CDE7E-187F-461A-A9B6-A58AD0F45F63}" srcOrd="3" destOrd="0" parTransId="{60C1CE18-537C-4246-9482-CAD25FDAEA12}" sibTransId="{F5ED696A-8D5F-4247-AD33-3338ED066289}"/>
    <dgm:cxn modelId="{E78CE3DD-F48D-43E3-937C-E537976F2FE1}" srcId="{4FF1EF62-A92F-4CC0-BF1A-7BB3D74FF5C9}" destId="{8ECC944E-0870-4815-9D89-FF795533AED3}" srcOrd="4" destOrd="0" parTransId="{DEE05510-C2FB-4A33-8783-2A229E375FCF}" sibTransId="{25E6BEC2-2A39-4992-B674-92DBAE90BBCB}"/>
    <dgm:cxn modelId="{F6854B19-528C-402F-84DD-630FE6C18318}" srcId="{4FF1EF62-A92F-4CC0-BF1A-7BB3D74FF5C9}" destId="{AAA92374-34D8-45BE-970A-AB87A32374CA}" srcOrd="1" destOrd="0" parTransId="{9E61A504-2F8A-4BE3-AAEB-7711FEBB5177}" sibTransId="{759BB330-0278-4F3E-832B-DA2638AE995D}"/>
    <dgm:cxn modelId="{1CF2A271-F5F5-4A07-879F-E4AE8E25DFA6}" type="presOf" srcId="{D81966E7-7441-4E1A-9407-07D83295F3A5}" destId="{55E4A22F-0B23-477A-835B-F0752C52197B}" srcOrd="0" destOrd="0" presId="urn:microsoft.com/office/officeart/2005/8/layout/process2"/>
    <dgm:cxn modelId="{A5332FD0-C0CF-4CA1-85D0-6FCAF2AF2866}" type="presOf" srcId="{759BB330-0278-4F3E-832B-DA2638AE995D}" destId="{848425C3-985C-4C09-9258-06EAE65106D1}" srcOrd="1" destOrd="0" presId="urn:microsoft.com/office/officeart/2005/8/layout/process2"/>
    <dgm:cxn modelId="{6BD33AF2-AC2B-48D8-B4B7-2518C084F75D}" type="presOf" srcId="{5527272B-8202-497C-9CF6-E9132555C820}" destId="{69C9B4EF-8CF2-4D77-93A7-51EBE6C2A793}" srcOrd="0" destOrd="0" presId="urn:microsoft.com/office/officeart/2005/8/layout/process2"/>
    <dgm:cxn modelId="{89CFD94A-FF88-47B8-A145-62EB0E217F27}" type="presOf" srcId="{D81966E7-7441-4E1A-9407-07D83295F3A5}" destId="{20EFAD1B-667E-4462-B2C4-FF6161551B0D}" srcOrd="1" destOrd="0" presId="urn:microsoft.com/office/officeart/2005/8/layout/process2"/>
    <dgm:cxn modelId="{3C17BC56-DACF-4901-AF46-7B3A9A58DA5C}" srcId="{4FF1EF62-A92F-4CC0-BF1A-7BB3D74FF5C9}" destId="{1A534652-8CBB-4DE2-A4F4-0E12DE7AFDF7}" srcOrd="2" destOrd="0" parTransId="{90A1D13C-1C6D-410A-9E5B-D2CBA3090CED}" sibTransId="{D81966E7-7441-4E1A-9407-07D83295F3A5}"/>
    <dgm:cxn modelId="{8CCA61D7-26F8-4985-A1B1-E73BBEA2D04D}" type="presOf" srcId="{8ECC944E-0870-4815-9D89-FF795533AED3}" destId="{21FC4541-B8FD-40C7-843B-659AF9C7BB1A}" srcOrd="0" destOrd="0" presId="urn:microsoft.com/office/officeart/2005/8/layout/process2"/>
    <dgm:cxn modelId="{A780CE70-A631-4980-B8A2-18F8AADE5FD1}" type="presOf" srcId="{1A534652-8CBB-4DE2-A4F4-0E12DE7AFDF7}" destId="{36D16BF0-8659-499E-8919-DD3778F91C12}" srcOrd="0" destOrd="0" presId="urn:microsoft.com/office/officeart/2005/8/layout/process2"/>
    <dgm:cxn modelId="{08196D6E-6FBE-4B9E-829D-FCB9D0893A34}" type="presOf" srcId="{5527272B-8202-497C-9CF6-E9132555C820}" destId="{0C1E72A5-CBC8-43B6-B288-D99F847440F4}" srcOrd="1" destOrd="0" presId="urn:microsoft.com/office/officeart/2005/8/layout/process2"/>
    <dgm:cxn modelId="{6BC57BB2-183F-4DEC-AB11-DF28D234FCC2}" srcId="{4FF1EF62-A92F-4CC0-BF1A-7BB3D74FF5C9}" destId="{3EDD6324-F179-4E46-8714-0FB66680E8AB}" srcOrd="0" destOrd="0" parTransId="{A210190A-125F-4883-9D45-3A0C960192C4}" sibTransId="{5527272B-8202-497C-9CF6-E9132555C820}"/>
    <dgm:cxn modelId="{C7139B44-5EF1-44FD-8599-1D4202FC3CC0}" type="presOf" srcId="{4FF1EF62-A92F-4CC0-BF1A-7BB3D74FF5C9}" destId="{FA934147-6922-4216-A376-EBCEBB948E74}" srcOrd="0" destOrd="0" presId="urn:microsoft.com/office/officeart/2005/8/layout/process2"/>
    <dgm:cxn modelId="{6207FD38-457C-4509-84ED-16CD7A78F08E}" type="presOf" srcId="{F5ED696A-8D5F-4247-AD33-3338ED066289}" destId="{2735E1DE-5D07-45C0-90A4-B2FFC1266584}" srcOrd="0" destOrd="0" presId="urn:microsoft.com/office/officeart/2005/8/layout/process2"/>
    <dgm:cxn modelId="{85034791-D468-418F-A747-C7D8864216E2}" type="presOf" srcId="{D52CDE7E-187F-461A-A9B6-A58AD0F45F63}" destId="{F8E46400-92FA-4533-8421-31B1E53457A9}" srcOrd="0" destOrd="0" presId="urn:microsoft.com/office/officeart/2005/8/layout/process2"/>
    <dgm:cxn modelId="{F10C5A79-437F-4909-B82D-C31BD7683791}" type="presParOf" srcId="{FA934147-6922-4216-A376-EBCEBB948E74}" destId="{3875AEE8-1538-4A83-B26A-E7C1C8598E8F}" srcOrd="0" destOrd="0" presId="urn:microsoft.com/office/officeart/2005/8/layout/process2"/>
    <dgm:cxn modelId="{A3F60A24-6611-4949-B29A-E39FA08E468E}" type="presParOf" srcId="{FA934147-6922-4216-A376-EBCEBB948E74}" destId="{69C9B4EF-8CF2-4D77-93A7-51EBE6C2A793}" srcOrd="1" destOrd="0" presId="urn:microsoft.com/office/officeart/2005/8/layout/process2"/>
    <dgm:cxn modelId="{E9FE565F-AB2F-4A70-839A-D2D5F3D3F805}" type="presParOf" srcId="{69C9B4EF-8CF2-4D77-93A7-51EBE6C2A793}" destId="{0C1E72A5-CBC8-43B6-B288-D99F847440F4}" srcOrd="0" destOrd="0" presId="urn:microsoft.com/office/officeart/2005/8/layout/process2"/>
    <dgm:cxn modelId="{35BB5398-C20F-44FA-9F0D-DD5CAD1E6559}" type="presParOf" srcId="{FA934147-6922-4216-A376-EBCEBB948E74}" destId="{64E9755A-E312-4565-9C34-8DD3C42662FD}" srcOrd="2" destOrd="0" presId="urn:microsoft.com/office/officeart/2005/8/layout/process2"/>
    <dgm:cxn modelId="{62CA0A91-13FD-4CC8-B09A-3369852AE719}" type="presParOf" srcId="{FA934147-6922-4216-A376-EBCEBB948E74}" destId="{ABC2C88A-D416-42DF-B7EF-6B2BE7814F39}" srcOrd="3" destOrd="0" presId="urn:microsoft.com/office/officeart/2005/8/layout/process2"/>
    <dgm:cxn modelId="{2C473778-40F8-4938-A412-574B9FE6C759}" type="presParOf" srcId="{ABC2C88A-D416-42DF-B7EF-6B2BE7814F39}" destId="{848425C3-985C-4C09-9258-06EAE65106D1}" srcOrd="0" destOrd="0" presId="urn:microsoft.com/office/officeart/2005/8/layout/process2"/>
    <dgm:cxn modelId="{3949EB70-78E8-43A7-88BC-87ABE871CC06}" type="presParOf" srcId="{FA934147-6922-4216-A376-EBCEBB948E74}" destId="{36D16BF0-8659-499E-8919-DD3778F91C12}" srcOrd="4" destOrd="0" presId="urn:microsoft.com/office/officeart/2005/8/layout/process2"/>
    <dgm:cxn modelId="{BF0DFFBE-01A4-4F41-B3ED-F8CDD56E2FC1}" type="presParOf" srcId="{FA934147-6922-4216-A376-EBCEBB948E74}" destId="{55E4A22F-0B23-477A-835B-F0752C52197B}" srcOrd="5" destOrd="0" presId="urn:microsoft.com/office/officeart/2005/8/layout/process2"/>
    <dgm:cxn modelId="{EEDAD7D3-E84E-45F9-9612-BA81767F7162}" type="presParOf" srcId="{55E4A22F-0B23-477A-835B-F0752C52197B}" destId="{20EFAD1B-667E-4462-B2C4-FF6161551B0D}" srcOrd="0" destOrd="0" presId="urn:microsoft.com/office/officeart/2005/8/layout/process2"/>
    <dgm:cxn modelId="{FF3F54B5-AAB0-4FBA-B6C4-58BEB07B1677}" type="presParOf" srcId="{FA934147-6922-4216-A376-EBCEBB948E74}" destId="{F8E46400-92FA-4533-8421-31B1E53457A9}" srcOrd="6" destOrd="0" presId="urn:microsoft.com/office/officeart/2005/8/layout/process2"/>
    <dgm:cxn modelId="{BE09AC6F-446A-4ECE-AAB6-3311E5DB850C}" type="presParOf" srcId="{FA934147-6922-4216-A376-EBCEBB948E74}" destId="{2735E1DE-5D07-45C0-90A4-B2FFC1266584}" srcOrd="7" destOrd="0" presId="urn:microsoft.com/office/officeart/2005/8/layout/process2"/>
    <dgm:cxn modelId="{661734D1-790C-4DC6-A083-28BBDE9142B2}" type="presParOf" srcId="{2735E1DE-5D07-45C0-90A4-B2FFC1266584}" destId="{020857EB-3871-4BCB-A9F7-3AB271FF6946}" srcOrd="0" destOrd="0" presId="urn:microsoft.com/office/officeart/2005/8/layout/process2"/>
    <dgm:cxn modelId="{CBA36F25-C676-4AC4-8CD6-A1995A352D93}" type="presParOf" srcId="{FA934147-6922-4216-A376-EBCEBB948E74}" destId="{21FC4541-B8FD-40C7-843B-659AF9C7BB1A}"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F1EF62-A92F-4CC0-BF1A-7BB3D74FF5C9}" type="doc">
      <dgm:prSet loTypeId="urn:microsoft.com/office/officeart/2005/8/layout/process2" loCatId="process" qsTypeId="urn:microsoft.com/office/officeart/2005/8/quickstyle/simple1" qsCatId="simple" csTypeId="urn:microsoft.com/office/officeart/2005/8/colors/accent1_2" csCatId="accent1" phldr="1"/>
      <dgm:spPr/>
    </dgm:pt>
    <dgm:pt modelId="{AAA92374-34D8-45BE-970A-AB87A32374CA}">
      <dgm:prSet phldrT="[Text]"/>
      <dgm:spPr>
        <a:solidFill>
          <a:schemeClr val="bg1">
            <a:lumMod val="65000"/>
          </a:schemeClr>
        </a:solidFill>
      </dgm:spPr>
      <dgm:t>
        <a:bodyPr/>
        <a:lstStyle/>
        <a:p>
          <a:r>
            <a:rPr lang="en-US" dirty="0" err="1" smtClean="0"/>
            <a:t>SiteStory</a:t>
          </a:r>
          <a:endParaRPr lang="en-US" dirty="0"/>
        </a:p>
      </dgm:t>
    </dgm:pt>
    <dgm:pt modelId="{9E61A504-2F8A-4BE3-AAEB-7711FEBB5177}" type="parTrans" cxnId="{F6854B19-528C-402F-84DD-630FE6C18318}">
      <dgm:prSet/>
      <dgm:spPr/>
      <dgm:t>
        <a:bodyPr/>
        <a:lstStyle/>
        <a:p>
          <a:endParaRPr lang="en-US"/>
        </a:p>
      </dgm:t>
    </dgm:pt>
    <dgm:pt modelId="{759BB330-0278-4F3E-832B-DA2638AE995D}" type="sibTrans" cxnId="{F6854B19-528C-402F-84DD-630FE6C18318}">
      <dgm:prSet/>
      <dgm:spPr/>
      <dgm:t>
        <a:bodyPr/>
        <a:lstStyle/>
        <a:p>
          <a:endParaRPr lang="en-US"/>
        </a:p>
      </dgm:t>
    </dgm:pt>
    <dgm:pt modelId="{1A534652-8CBB-4DE2-A4F4-0E12DE7AFDF7}">
      <dgm:prSet phldrT="[Text]"/>
      <dgm:spPr>
        <a:solidFill>
          <a:srgbClr val="00B0F0"/>
        </a:solidFill>
      </dgm:spPr>
      <dgm:t>
        <a:bodyPr/>
        <a:lstStyle/>
        <a:p>
          <a:r>
            <a:rPr lang="en-US" dirty="0" smtClean="0"/>
            <a:t>Experiment Design</a:t>
          </a:r>
          <a:endParaRPr lang="en-US" dirty="0"/>
        </a:p>
      </dgm:t>
    </dgm:pt>
    <dgm:pt modelId="{90A1D13C-1C6D-410A-9E5B-D2CBA3090CED}" type="parTrans" cxnId="{3C17BC56-DACF-4901-AF46-7B3A9A58DA5C}">
      <dgm:prSet/>
      <dgm:spPr/>
      <dgm:t>
        <a:bodyPr/>
        <a:lstStyle/>
        <a:p>
          <a:endParaRPr lang="en-US"/>
        </a:p>
      </dgm:t>
    </dgm:pt>
    <dgm:pt modelId="{D81966E7-7441-4E1A-9407-07D83295F3A5}" type="sibTrans" cxnId="{3C17BC56-DACF-4901-AF46-7B3A9A58DA5C}">
      <dgm:prSet/>
      <dgm:spPr/>
      <dgm:t>
        <a:bodyPr/>
        <a:lstStyle/>
        <a:p>
          <a:endParaRPr lang="en-US"/>
        </a:p>
      </dgm:t>
    </dgm:pt>
    <dgm:pt modelId="{D52CDE7E-187F-461A-A9B6-A58AD0F45F63}">
      <dgm:prSet phldrT="[Text]"/>
      <dgm:spPr/>
      <dgm:t>
        <a:bodyPr/>
        <a:lstStyle/>
        <a:p>
          <a:r>
            <a:rPr lang="en-US" dirty="0" smtClean="0"/>
            <a:t>Benchmark Results</a:t>
          </a:r>
        </a:p>
      </dgm:t>
    </dgm:pt>
    <dgm:pt modelId="{60C1CE18-537C-4246-9482-CAD25FDAEA12}" type="parTrans" cxnId="{C9E45428-81DC-4542-87E1-94C9EEBD3E45}">
      <dgm:prSet/>
      <dgm:spPr/>
      <dgm:t>
        <a:bodyPr/>
        <a:lstStyle/>
        <a:p>
          <a:endParaRPr lang="en-US"/>
        </a:p>
      </dgm:t>
    </dgm:pt>
    <dgm:pt modelId="{F5ED696A-8D5F-4247-AD33-3338ED066289}" type="sibTrans" cxnId="{C9E45428-81DC-4542-87E1-94C9EEBD3E45}">
      <dgm:prSet/>
      <dgm:spPr/>
      <dgm:t>
        <a:bodyPr/>
        <a:lstStyle/>
        <a:p>
          <a:endParaRPr lang="en-US"/>
        </a:p>
      </dgm:t>
    </dgm:pt>
    <dgm:pt modelId="{8ECC944E-0870-4815-9D89-FF795533AED3}">
      <dgm:prSet phldrT="[Text]"/>
      <dgm:spPr/>
      <dgm:t>
        <a:bodyPr/>
        <a:lstStyle/>
        <a:p>
          <a:r>
            <a:rPr lang="en-US" dirty="0" smtClean="0"/>
            <a:t>Conclusions</a:t>
          </a:r>
        </a:p>
      </dgm:t>
    </dgm:pt>
    <dgm:pt modelId="{DEE05510-C2FB-4A33-8783-2A229E375FCF}" type="parTrans" cxnId="{E78CE3DD-F48D-43E3-937C-E537976F2FE1}">
      <dgm:prSet/>
      <dgm:spPr/>
      <dgm:t>
        <a:bodyPr/>
        <a:lstStyle/>
        <a:p>
          <a:endParaRPr lang="en-US"/>
        </a:p>
      </dgm:t>
    </dgm:pt>
    <dgm:pt modelId="{25E6BEC2-2A39-4992-B674-92DBAE90BBCB}" type="sibTrans" cxnId="{E78CE3DD-F48D-43E3-937C-E537976F2FE1}">
      <dgm:prSet/>
      <dgm:spPr/>
      <dgm:t>
        <a:bodyPr/>
        <a:lstStyle/>
        <a:p>
          <a:endParaRPr lang="en-US"/>
        </a:p>
      </dgm:t>
    </dgm:pt>
    <dgm:pt modelId="{3EDD6324-F179-4E46-8714-0FB66680E8AB}">
      <dgm:prSet phldrT="[Text]"/>
      <dgm:spPr>
        <a:solidFill>
          <a:schemeClr val="bg1">
            <a:lumMod val="65000"/>
          </a:schemeClr>
        </a:solidFill>
      </dgm:spPr>
      <dgm:t>
        <a:bodyPr/>
        <a:lstStyle/>
        <a:p>
          <a:r>
            <a:rPr lang="en-US" dirty="0" smtClean="0"/>
            <a:t>Traditional Archiving</a:t>
          </a:r>
          <a:endParaRPr lang="en-US" dirty="0"/>
        </a:p>
      </dgm:t>
    </dgm:pt>
    <dgm:pt modelId="{A210190A-125F-4883-9D45-3A0C960192C4}" type="parTrans" cxnId="{6BC57BB2-183F-4DEC-AB11-DF28D234FCC2}">
      <dgm:prSet/>
      <dgm:spPr/>
      <dgm:t>
        <a:bodyPr/>
        <a:lstStyle/>
        <a:p>
          <a:endParaRPr lang="en-US"/>
        </a:p>
      </dgm:t>
    </dgm:pt>
    <dgm:pt modelId="{5527272B-8202-497C-9CF6-E9132555C820}" type="sibTrans" cxnId="{6BC57BB2-183F-4DEC-AB11-DF28D234FCC2}">
      <dgm:prSet/>
      <dgm:spPr/>
      <dgm:t>
        <a:bodyPr/>
        <a:lstStyle/>
        <a:p>
          <a:endParaRPr lang="en-US"/>
        </a:p>
      </dgm:t>
    </dgm:pt>
    <dgm:pt modelId="{FA934147-6922-4216-A376-EBCEBB948E74}" type="pres">
      <dgm:prSet presAssocID="{4FF1EF62-A92F-4CC0-BF1A-7BB3D74FF5C9}" presName="linearFlow" presStyleCnt="0">
        <dgm:presLayoutVars>
          <dgm:resizeHandles val="exact"/>
        </dgm:presLayoutVars>
      </dgm:prSet>
      <dgm:spPr/>
    </dgm:pt>
    <dgm:pt modelId="{3875AEE8-1538-4A83-B26A-E7C1C8598E8F}" type="pres">
      <dgm:prSet presAssocID="{3EDD6324-F179-4E46-8714-0FB66680E8AB}" presName="node" presStyleLbl="node1" presStyleIdx="0" presStyleCnt="5" custLinFactY="18563" custLinFactNeighborX="-60389" custLinFactNeighborY="100000">
        <dgm:presLayoutVars>
          <dgm:bulletEnabled val="1"/>
        </dgm:presLayoutVars>
      </dgm:prSet>
      <dgm:spPr/>
      <dgm:t>
        <a:bodyPr/>
        <a:lstStyle/>
        <a:p>
          <a:endParaRPr lang="en-US"/>
        </a:p>
      </dgm:t>
    </dgm:pt>
    <dgm:pt modelId="{69C9B4EF-8CF2-4D77-93A7-51EBE6C2A793}" type="pres">
      <dgm:prSet presAssocID="{5527272B-8202-497C-9CF6-E9132555C820}" presName="sibTrans" presStyleLbl="sibTrans2D1" presStyleIdx="0" presStyleCnt="4"/>
      <dgm:spPr/>
      <dgm:t>
        <a:bodyPr/>
        <a:lstStyle/>
        <a:p>
          <a:endParaRPr lang="en-US"/>
        </a:p>
      </dgm:t>
    </dgm:pt>
    <dgm:pt modelId="{0C1E72A5-CBC8-43B6-B288-D99F847440F4}" type="pres">
      <dgm:prSet presAssocID="{5527272B-8202-497C-9CF6-E9132555C820}" presName="connectorText" presStyleLbl="sibTrans2D1" presStyleIdx="0" presStyleCnt="4"/>
      <dgm:spPr/>
      <dgm:t>
        <a:bodyPr/>
        <a:lstStyle/>
        <a:p>
          <a:endParaRPr lang="en-US"/>
        </a:p>
      </dgm:t>
    </dgm:pt>
    <dgm:pt modelId="{64E9755A-E312-4565-9C34-8DD3C42662FD}" type="pres">
      <dgm:prSet presAssocID="{AAA92374-34D8-45BE-970A-AB87A32374CA}" presName="node" presStyleLbl="node1" presStyleIdx="1" presStyleCnt="5" custLinFactNeighborX="2690" custLinFactNeighborY="92105">
        <dgm:presLayoutVars>
          <dgm:bulletEnabled val="1"/>
        </dgm:presLayoutVars>
      </dgm:prSet>
      <dgm:spPr/>
      <dgm:t>
        <a:bodyPr/>
        <a:lstStyle/>
        <a:p>
          <a:endParaRPr lang="en-US"/>
        </a:p>
      </dgm:t>
    </dgm:pt>
    <dgm:pt modelId="{ABC2C88A-D416-42DF-B7EF-6B2BE7814F39}" type="pres">
      <dgm:prSet presAssocID="{759BB330-0278-4F3E-832B-DA2638AE995D}" presName="sibTrans" presStyleLbl="sibTrans2D1" presStyleIdx="1" presStyleCnt="4"/>
      <dgm:spPr/>
      <dgm:t>
        <a:bodyPr/>
        <a:lstStyle/>
        <a:p>
          <a:endParaRPr lang="en-US"/>
        </a:p>
      </dgm:t>
    </dgm:pt>
    <dgm:pt modelId="{848425C3-985C-4C09-9258-06EAE65106D1}" type="pres">
      <dgm:prSet presAssocID="{759BB330-0278-4F3E-832B-DA2638AE995D}" presName="connectorText" presStyleLbl="sibTrans2D1" presStyleIdx="1" presStyleCnt="4"/>
      <dgm:spPr/>
      <dgm:t>
        <a:bodyPr/>
        <a:lstStyle/>
        <a:p>
          <a:endParaRPr lang="en-US"/>
        </a:p>
      </dgm:t>
    </dgm:pt>
    <dgm:pt modelId="{36D16BF0-8659-499E-8919-DD3778F91C12}" type="pres">
      <dgm:prSet presAssocID="{1A534652-8CBB-4DE2-A4F4-0E12DE7AFDF7}" presName="node" presStyleLbl="node1" presStyleIdx="2" presStyleCnt="5" custLinFactNeighborX="61827" custLinFactNeighborY="47084">
        <dgm:presLayoutVars>
          <dgm:bulletEnabled val="1"/>
        </dgm:presLayoutVars>
      </dgm:prSet>
      <dgm:spPr/>
      <dgm:t>
        <a:bodyPr/>
        <a:lstStyle/>
        <a:p>
          <a:endParaRPr lang="en-US"/>
        </a:p>
      </dgm:t>
    </dgm:pt>
    <dgm:pt modelId="{55E4A22F-0B23-477A-835B-F0752C52197B}" type="pres">
      <dgm:prSet presAssocID="{D81966E7-7441-4E1A-9407-07D83295F3A5}" presName="sibTrans" presStyleLbl="sibTrans2D1" presStyleIdx="2" presStyleCnt="4"/>
      <dgm:spPr/>
      <dgm:t>
        <a:bodyPr/>
        <a:lstStyle/>
        <a:p>
          <a:endParaRPr lang="en-US"/>
        </a:p>
      </dgm:t>
    </dgm:pt>
    <dgm:pt modelId="{20EFAD1B-667E-4462-B2C4-FF6161551B0D}" type="pres">
      <dgm:prSet presAssocID="{D81966E7-7441-4E1A-9407-07D83295F3A5}" presName="connectorText" presStyleLbl="sibTrans2D1" presStyleIdx="2" presStyleCnt="4"/>
      <dgm:spPr/>
      <dgm:t>
        <a:bodyPr/>
        <a:lstStyle/>
        <a:p>
          <a:endParaRPr lang="en-US"/>
        </a:p>
      </dgm:t>
    </dgm:pt>
    <dgm:pt modelId="{F8E46400-92FA-4533-8421-31B1E53457A9}" type="pres">
      <dgm:prSet presAssocID="{D52CDE7E-187F-461A-A9B6-A58AD0F45F63}" presName="node" presStyleLbl="node1" presStyleIdx="3" presStyleCnt="5" custLinFactX="17022" custLinFactNeighborX="100000" custLinFactNeighborY="21676">
        <dgm:presLayoutVars>
          <dgm:bulletEnabled val="1"/>
        </dgm:presLayoutVars>
      </dgm:prSet>
      <dgm:spPr/>
      <dgm:t>
        <a:bodyPr/>
        <a:lstStyle/>
        <a:p>
          <a:endParaRPr lang="en-US"/>
        </a:p>
      </dgm:t>
    </dgm:pt>
    <dgm:pt modelId="{2735E1DE-5D07-45C0-90A4-B2FFC1266584}" type="pres">
      <dgm:prSet presAssocID="{F5ED696A-8D5F-4247-AD33-3338ED066289}" presName="sibTrans" presStyleLbl="sibTrans2D1" presStyleIdx="3" presStyleCnt="4"/>
      <dgm:spPr/>
      <dgm:t>
        <a:bodyPr/>
        <a:lstStyle/>
        <a:p>
          <a:endParaRPr lang="en-US"/>
        </a:p>
      </dgm:t>
    </dgm:pt>
    <dgm:pt modelId="{020857EB-3871-4BCB-A9F7-3AB271FF6946}" type="pres">
      <dgm:prSet presAssocID="{F5ED696A-8D5F-4247-AD33-3338ED066289}" presName="connectorText" presStyleLbl="sibTrans2D1" presStyleIdx="3" presStyleCnt="4"/>
      <dgm:spPr/>
      <dgm:t>
        <a:bodyPr/>
        <a:lstStyle/>
        <a:p>
          <a:endParaRPr lang="en-US"/>
        </a:p>
      </dgm:t>
    </dgm:pt>
    <dgm:pt modelId="{21FC4541-B8FD-40C7-843B-659AF9C7BB1A}" type="pres">
      <dgm:prSet presAssocID="{8ECC944E-0870-4815-9D89-FF795533AED3}" presName="node" presStyleLbl="node1" presStyleIdx="4" presStyleCnt="5" custLinFactX="84044" custLinFactNeighborX="100000" custLinFactNeighborY="-23344">
        <dgm:presLayoutVars>
          <dgm:bulletEnabled val="1"/>
        </dgm:presLayoutVars>
      </dgm:prSet>
      <dgm:spPr/>
      <dgm:t>
        <a:bodyPr/>
        <a:lstStyle/>
        <a:p>
          <a:endParaRPr lang="en-US"/>
        </a:p>
      </dgm:t>
    </dgm:pt>
  </dgm:ptLst>
  <dgm:cxnLst>
    <dgm:cxn modelId="{894162AF-BAB9-4B09-B88D-0F718CDBB0CF}" type="presOf" srcId="{5527272B-8202-497C-9CF6-E9132555C820}" destId="{69C9B4EF-8CF2-4D77-93A7-51EBE6C2A793}" srcOrd="0" destOrd="0" presId="urn:microsoft.com/office/officeart/2005/8/layout/process2"/>
    <dgm:cxn modelId="{B74DA49C-ED2E-4A56-A3E7-8EB49F19A1C9}" type="presOf" srcId="{759BB330-0278-4F3E-832B-DA2638AE995D}" destId="{848425C3-985C-4C09-9258-06EAE65106D1}" srcOrd="1" destOrd="0" presId="urn:microsoft.com/office/officeart/2005/8/layout/process2"/>
    <dgm:cxn modelId="{3C17BC56-DACF-4901-AF46-7B3A9A58DA5C}" srcId="{4FF1EF62-A92F-4CC0-BF1A-7BB3D74FF5C9}" destId="{1A534652-8CBB-4DE2-A4F4-0E12DE7AFDF7}" srcOrd="2" destOrd="0" parTransId="{90A1D13C-1C6D-410A-9E5B-D2CBA3090CED}" sibTransId="{D81966E7-7441-4E1A-9407-07D83295F3A5}"/>
    <dgm:cxn modelId="{78A6873D-772D-4E7E-83DB-FC13CA8F4B7B}" type="presOf" srcId="{AAA92374-34D8-45BE-970A-AB87A32374CA}" destId="{64E9755A-E312-4565-9C34-8DD3C42662FD}" srcOrd="0" destOrd="0" presId="urn:microsoft.com/office/officeart/2005/8/layout/process2"/>
    <dgm:cxn modelId="{B73FC240-7486-4494-98AF-7D93B0ADF29E}" type="presOf" srcId="{D81966E7-7441-4E1A-9407-07D83295F3A5}" destId="{55E4A22F-0B23-477A-835B-F0752C52197B}" srcOrd="0" destOrd="0" presId="urn:microsoft.com/office/officeart/2005/8/layout/process2"/>
    <dgm:cxn modelId="{BF1F0E48-79FB-4BEE-B340-DC645129FA4D}" type="presOf" srcId="{8ECC944E-0870-4815-9D89-FF795533AED3}" destId="{21FC4541-B8FD-40C7-843B-659AF9C7BB1A}" srcOrd="0" destOrd="0" presId="urn:microsoft.com/office/officeart/2005/8/layout/process2"/>
    <dgm:cxn modelId="{7258FA2C-6D21-4F59-B966-8C357C6E2750}" type="presOf" srcId="{D52CDE7E-187F-461A-A9B6-A58AD0F45F63}" destId="{F8E46400-92FA-4533-8421-31B1E53457A9}" srcOrd="0" destOrd="0" presId="urn:microsoft.com/office/officeart/2005/8/layout/process2"/>
    <dgm:cxn modelId="{03825019-6251-4C05-A16F-5E40A571EDD5}" type="presOf" srcId="{D81966E7-7441-4E1A-9407-07D83295F3A5}" destId="{20EFAD1B-667E-4462-B2C4-FF6161551B0D}" srcOrd="1" destOrd="0" presId="urn:microsoft.com/office/officeart/2005/8/layout/process2"/>
    <dgm:cxn modelId="{AAEFC581-F548-464C-BB13-D5DD8A3A7D0B}" type="presOf" srcId="{5527272B-8202-497C-9CF6-E9132555C820}" destId="{0C1E72A5-CBC8-43B6-B288-D99F847440F4}" srcOrd="1" destOrd="0" presId="urn:microsoft.com/office/officeart/2005/8/layout/process2"/>
    <dgm:cxn modelId="{2FBA5BDE-AFFA-458C-809E-5A137F25CC6A}" type="presOf" srcId="{F5ED696A-8D5F-4247-AD33-3338ED066289}" destId="{2735E1DE-5D07-45C0-90A4-B2FFC1266584}" srcOrd="0" destOrd="0" presId="urn:microsoft.com/office/officeart/2005/8/layout/process2"/>
    <dgm:cxn modelId="{377520BC-616E-445A-9A12-198FCBE3DFDD}" type="presOf" srcId="{1A534652-8CBB-4DE2-A4F4-0E12DE7AFDF7}" destId="{36D16BF0-8659-499E-8919-DD3778F91C12}" srcOrd="0" destOrd="0" presId="urn:microsoft.com/office/officeart/2005/8/layout/process2"/>
    <dgm:cxn modelId="{E78CE3DD-F48D-43E3-937C-E537976F2FE1}" srcId="{4FF1EF62-A92F-4CC0-BF1A-7BB3D74FF5C9}" destId="{8ECC944E-0870-4815-9D89-FF795533AED3}" srcOrd="4" destOrd="0" parTransId="{DEE05510-C2FB-4A33-8783-2A229E375FCF}" sibTransId="{25E6BEC2-2A39-4992-B674-92DBAE90BBCB}"/>
    <dgm:cxn modelId="{44BC827C-3790-425E-A664-8859ADC17A84}" type="presOf" srcId="{3EDD6324-F179-4E46-8714-0FB66680E8AB}" destId="{3875AEE8-1538-4A83-B26A-E7C1C8598E8F}" srcOrd="0" destOrd="0" presId="urn:microsoft.com/office/officeart/2005/8/layout/process2"/>
    <dgm:cxn modelId="{F6854B19-528C-402F-84DD-630FE6C18318}" srcId="{4FF1EF62-A92F-4CC0-BF1A-7BB3D74FF5C9}" destId="{AAA92374-34D8-45BE-970A-AB87A32374CA}" srcOrd="1" destOrd="0" parTransId="{9E61A504-2F8A-4BE3-AAEB-7711FEBB5177}" sibTransId="{759BB330-0278-4F3E-832B-DA2638AE995D}"/>
    <dgm:cxn modelId="{C9E45428-81DC-4542-87E1-94C9EEBD3E45}" srcId="{4FF1EF62-A92F-4CC0-BF1A-7BB3D74FF5C9}" destId="{D52CDE7E-187F-461A-A9B6-A58AD0F45F63}" srcOrd="3" destOrd="0" parTransId="{60C1CE18-537C-4246-9482-CAD25FDAEA12}" sibTransId="{F5ED696A-8D5F-4247-AD33-3338ED066289}"/>
    <dgm:cxn modelId="{7BD02300-151B-4732-9EC3-721D7909C843}" type="presOf" srcId="{F5ED696A-8D5F-4247-AD33-3338ED066289}" destId="{020857EB-3871-4BCB-A9F7-3AB271FF6946}" srcOrd="1" destOrd="0" presId="urn:microsoft.com/office/officeart/2005/8/layout/process2"/>
    <dgm:cxn modelId="{6BC57BB2-183F-4DEC-AB11-DF28D234FCC2}" srcId="{4FF1EF62-A92F-4CC0-BF1A-7BB3D74FF5C9}" destId="{3EDD6324-F179-4E46-8714-0FB66680E8AB}" srcOrd="0" destOrd="0" parTransId="{A210190A-125F-4883-9D45-3A0C960192C4}" sibTransId="{5527272B-8202-497C-9CF6-E9132555C820}"/>
    <dgm:cxn modelId="{F601AFCD-C41E-4630-8EFB-38175B12E23B}" type="presOf" srcId="{4FF1EF62-A92F-4CC0-BF1A-7BB3D74FF5C9}" destId="{FA934147-6922-4216-A376-EBCEBB948E74}" srcOrd="0" destOrd="0" presId="urn:microsoft.com/office/officeart/2005/8/layout/process2"/>
    <dgm:cxn modelId="{951220C1-7DAA-46D2-9E2D-BCF3150D8070}" type="presOf" srcId="{759BB330-0278-4F3E-832B-DA2638AE995D}" destId="{ABC2C88A-D416-42DF-B7EF-6B2BE7814F39}" srcOrd="0" destOrd="0" presId="urn:microsoft.com/office/officeart/2005/8/layout/process2"/>
    <dgm:cxn modelId="{3906B74D-A3F8-436C-82B2-DE8566204D2F}" type="presParOf" srcId="{FA934147-6922-4216-A376-EBCEBB948E74}" destId="{3875AEE8-1538-4A83-B26A-E7C1C8598E8F}" srcOrd="0" destOrd="0" presId="urn:microsoft.com/office/officeart/2005/8/layout/process2"/>
    <dgm:cxn modelId="{9DE0F049-A975-47E7-A270-7E55EA2ED1DC}" type="presParOf" srcId="{FA934147-6922-4216-A376-EBCEBB948E74}" destId="{69C9B4EF-8CF2-4D77-93A7-51EBE6C2A793}" srcOrd="1" destOrd="0" presId="urn:microsoft.com/office/officeart/2005/8/layout/process2"/>
    <dgm:cxn modelId="{E4F1EC9C-BE24-4A5E-B34E-AE91C92C5736}" type="presParOf" srcId="{69C9B4EF-8CF2-4D77-93A7-51EBE6C2A793}" destId="{0C1E72A5-CBC8-43B6-B288-D99F847440F4}" srcOrd="0" destOrd="0" presId="urn:microsoft.com/office/officeart/2005/8/layout/process2"/>
    <dgm:cxn modelId="{2980421D-35AD-4222-B611-BB2B7AA52FB5}" type="presParOf" srcId="{FA934147-6922-4216-A376-EBCEBB948E74}" destId="{64E9755A-E312-4565-9C34-8DD3C42662FD}" srcOrd="2" destOrd="0" presId="urn:microsoft.com/office/officeart/2005/8/layout/process2"/>
    <dgm:cxn modelId="{12E52B22-D07C-4402-860B-D8D8F05BF419}" type="presParOf" srcId="{FA934147-6922-4216-A376-EBCEBB948E74}" destId="{ABC2C88A-D416-42DF-B7EF-6B2BE7814F39}" srcOrd="3" destOrd="0" presId="urn:microsoft.com/office/officeart/2005/8/layout/process2"/>
    <dgm:cxn modelId="{0BA94AD9-E6FC-4511-A556-AF4547AD7FE8}" type="presParOf" srcId="{ABC2C88A-D416-42DF-B7EF-6B2BE7814F39}" destId="{848425C3-985C-4C09-9258-06EAE65106D1}" srcOrd="0" destOrd="0" presId="urn:microsoft.com/office/officeart/2005/8/layout/process2"/>
    <dgm:cxn modelId="{B9C6051E-EF98-4D8B-888D-D8A269D76FDF}" type="presParOf" srcId="{FA934147-6922-4216-A376-EBCEBB948E74}" destId="{36D16BF0-8659-499E-8919-DD3778F91C12}" srcOrd="4" destOrd="0" presId="urn:microsoft.com/office/officeart/2005/8/layout/process2"/>
    <dgm:cxn modelId="{2982C3E8-4C9C-45B5-8389-F31239359918}" type="presParOf" srcId="{FA934147-6922-4216-A376-EBCEBB948E74}" destId="{55E4A22F-0B23-477A-835B-F0752C52197B}" srcOrd="5" destOrd="0" presId="urn:microsoft.com/office/officeart/2005/8/layout/process2"/>
    <dgm:cxn modelId="{58BAD786-0624-4A6B-966D-F4CA9940416A}" type="presParOf" srcId="{55E4A22F-0B23-477A-835B-F0752C52197B}" destId="{20EFAD1B-667E-4462-B2C4-FF6161551B0D}" srcOrd="0" destOrd="0" presId="urn:microsoft.com/office/officeart/2005/8/layout/process2"/>
    <dgm:cxn modelId="{5D860BD1-3427-4220-B323-A735DC9DFD0F}" type="presParOf" srcId="{FA934147-6922-4216-A376-EBCEBB948E74}" destId="{F8E46400-92FA-4533-8421-31B1E53457A9}" srcOrd="6" destOrd="0" presId="urn:microsoft.com/office/officeart/2005/8/layout/process2"/>
    <dgm:cxn modelId="{714D6BD5-3D38-45E8-9FB9-F98EBAE00FC4}" type="presParOf" srcId="{FA934147-6922-4216-A376-EBCEBB948E74}" destId="{2735E1DE-5D07-45C0-90A4-B2FFC1266584}" srcOrd="7" destOrd="0" presId="urn:microsoft.com/office/officeart/2005/8/layout/process2"/>
    <dgm:cxn modelId="{53A795AA-0C9E-4318-8F1E-427905DE89FC}" type="presParOf" srcId="{2735E1DE-5D07-45C0-90A4-B2FFC1266584}" destId="{020857EB-3871-4BCB-A9F7-3AB271FF6946}" srcOrd="0" destOrd="0" presId="urn:microsoft.com/office/officeart/2005/8/layout/process2"/>
    <dgm:cxn modelId="{67A4AB23-31A0-49E2-8E23-2A18E19FC975}" type="presParOf" srcId="{FA934147-6922-4216-A376-EBCEBB948E74}" destId="{21FC4541-B8FD-40C7-843B-659AF9C7BB1A}"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F1EF62-A92F-4CC0-BF1A-7BB3D74FF5C9}" type="doc">
      <dgm:prSet loTypeId="urn:microsoft.com/office/officeart/2005/8/layout/process2" loCatId="process" qsTypeId="urn:microsoft.com/office/officeart/2005/8/quickstyle/simple1" qsCatId="simple" csTypeId="urn:microsoft.com/office/officeart/2005/8/colors/accent1_2" csCatId="accent1" phldr="1"/>
      <dgm:spPr/>
    </dgm:pt>
    <dgm:pt modelId="{AAA92374-34D8-45BE-970A-AB87A32374CA}">
      <dgm:prSet phldrT="[Text]"/>
      <dgm:spPr>
        <a:solidFill>
          <a:schemeClr val="bg1">
            <a:lumMod val="65000"/>
          </a:schemeClr>
        </a:solidFill>
      </dgm:spPr>
      <dgm:t>
        <a:bodyPr/>
        <a:lstStyle/>
        <a:p>
          <a:r>
            <a:rPr lang="en-US" dirty="0" err="1" smtClean="0"/>
            <a:t>SiteStory</a:t>
          </a:r>
          <a:endParaRPr lang="en-US" dirty="0"/>
        </a:p>
      </dgm:t>
    </dgm:pt>
    <dgm:pt modelId="{9E61A504-2F8A-4BE3-AAEB-7711FEBB5177}" type="parTrans" cxnId="{F6854B19-528C-402F-84DD-630FE6C18318}">
      <dgm:prSet/>
      <dgm:spPr/>
      <dgm:t>
        <a:bodyPr/>
        <a:lstStyle/>
        <a:p>
          <a:endParaRPr lang="en-US"/>
        </a:p>
      </dgm:t>
    </dgm:pt>
    <dgm:pt modelId="{759BB330-0278-4F3E-832B-DA2638AE995D}" type="sibTrans" cxnId="{F6854B19-528C-402F-84DD-630FE6C18318}">
      <dgm:prSet/>
      <dgm:spPr/>
      <dgm:t>
        <a:bodyPr/>
        <a:lstStyle/>
        <a:p>
          <a:endParaRPr lang="en-US"/>
        </a:p>
      </dgm:t>
    </dgm:pt>
    <dgm:pt modelId="{1A534652-8CBB-4DE2-A4F4-0E12DE7AFDF7}">
      <dgm:prSet phldrT="[Text]"/>
      <dgm:spPr>
        <a:solidFill>
          <a:schemeClr val="bg1">
            <a:lumMod val="65000"/>
          </a:schemeClr>
        </a:solidFill>
      </dgm:spPr>
      <dgm:t>
        <a:bodyPr/>
        <a:lstStyle/>
        <a:p>
          <a:r>
            <a:rPr lang="en-US" dirty="0" smtClean="0"/>
            <a:t>Experiment Design</a:t>
          </a:r>
          <a:endParaRPr lang="en-US" dirty="0"/>
        </a:p>
      </dgm:t>
    </dgm:pt>
    <dgm:pt modelId="{90A1D13C-1C6D-410A-9E5B-D2CBA3090CED}" type="parTrans" cxnId="{3C17BC56-DACF-4901-AF46-7B3A9A58DA5C}">
      <dgm:prSet/>
      <dgm:spPr/>
      <dgm:t>
        <a:bodyPr/>
        <a:lstStyle/>
        <a:p>
          <a:endParaRPr lang="en-US"/>
        </a:p>
      </dgm:t>
    </dgm:pt>
    <dgm:pt modelId="{D81966E7-7441-4E1A-9407-07D83295F3A5}" type="sibTrans" cxnId="{3C17BC56-DACF-4901-AF46-7B3A9A58DA5C}">
      <dgm:prSet/>
      <dgm:spPr/>
      <dgm:t>
        <a:bodyPr/>
        <a:lstStyle/>
        <a:p>
          <a:endParaRPr lang="en-US"/>
        </a:p>
      </dgm:t>
    </dgm:pt>
    <dgm:pt modelId="{D52CDE7E-187F-461A-A9B6-A58AD0F45F63}">
      <dgm:prSet phldrT="[Text]"/>
      <dgm:spPr>
        <a:solidFill>
          <a:srgbClr val="00B0F0"/>
        </a:solidFill>
      </dgm:spPr>
      <dgm:t>
        <a:bodyPr/>
        <a:lstStyle/>
        <a:p>
          <a:r>
            <a:rPr lang="en-US" dirty="0" smtClean="0"/>
            <a:t>Benchmark Results</a:t>
          </a:r>
        </a:p>
      </dgm:t>
    </dgm:pt>
    <dgm:pt modelId="{60C1CE18-537C-4246-9482-CAD25FDAEA12}" type="parTrans" cxnId="{C9E45428-81DC-4542-87E1-94C9EEBD3E45}">
      <dgm:prSet/>
      <dgm:spPr/>
      <dgm:t>
        <a:bodyPr/>
        <a:lstStyle/>
        <a:p>
          <a:endParaRPr lang="en-US"/>
        </a:p>
      </dgm:t>
    </dgm:pt>
    <dgm:pt modelId="{F5ED696A-8D5F-4247-AD33-3338ED066289}" type="sibTrans" cxnId="{C9E45428-81DC-4542-87E1-94C9EEBD3E45}">
      <dgm:prSet/>
      <dgm:spPr/>
      <dgm:t>
        <a:bodyPr/>
        <a:lstStyle/>
        <a:p>
          <a:endParaRPr lang="en-US"/>
        </a:p>
      </dgm:t>
    </dgm:pt>
    <dgm:pt modelId="{8ECC944E-0870-4815-9D89-FF795533AED3}">
      <dgm:prSet phldrT="[Text]"/>
      <dgm:spPr/>
      <dgm:t>
        <a:bodyPr/>
        <a:lstStyle/>
        <a:p>
          <a:r>
            <a:rPr lang="en-US" dirty="0" smtClean="0"/>
            <a:t>Conclusions</a:t>
          </a:r>
        </a:p>
      </dgm:t>
    </dgm:pt>
    <dgm:pt modelId="{DEE05510-C2FB-4A33-8783-2A229E375FCF}" type="parTrans" cxnId="{E78CE3DD-F48D-43E3-937C-E537976F2FE1}">
      <dgm:prSet/>
      <dgm:spPr/>
      <dgm:t>
        <a:bodyPr/>
        <a:lstStyle/>
        <a:p>
          <a:endParaRPr lang="en-US"/>
        </a:p>
      </dgm:t>
    </dgm:pt>
    <dgm:pt modelId="{25E6BEC2-2A39-4992-B674-92DBAE90BBCB}" type="sibTrans" cxnId="{E78CE3DD-F48D-43E3-937C-E537976F2FE1}">
      <dgm:prSet/>
      <dgm:spPr/>
      <dgm:t>
        <a:bodyPr/>
        <a:lstStyle/>
        <a:p>
          <a:endParaRPr lang="en-US"/>
        </a:p>
      </dgm:t>
    </dgm:pt>
    <dgm:pt modelId="{3EDD6324-F179-4E46-8714-0FB66680E8AB}">
      <dgm:prSet phldrT="[Text]"/>
      <dgm:spPr>
        <a:solidFill>
          <a:schemeClr val="bg1">
            <a:lumMod val="65000"/>
          </a:schemeClr>
        </a:solidFill>
      </dgm:spPr>
      <dgm:t>
        <a:bodyPr/>
        <a:lstStyle/>
        <a:p>
          <a:r>
            <a:rPr lang="en-US" dirty="0" smtClean="0"/>
            <a:t>Traditional Archiving</a:t>
          </a:r>
          <a:endParaRPr lang="en-US" dirty="0"/>
        </a:p>
      </dgm:t>
    </dgm:pt>
    <dgm:pt modelId="{A210190A-125F-4883-9D45-3A0C960192C4}" type="parTrans" cxnId="{6BC57BB2-183F-4DEC-AB11-DF28D234FCC2}">
      <dgm:prSet/>
      <dgm:spPr/>
      <dgm:t>
        <a:bodyPr/>
        <a:lstStyle/>
        <a:p>
          <a:endParaRPr lang="en-US"/>
        </a:p>
      </dgm:t>
    </dgm:pt>
    <dgm:pt modelId="{5527272B-8202-497C-9CF6-E9132555C820}" type="sibTrans" cxnId="{6BC57BB2-183F-4DEC-AB11-DF28D234FCC2}">
      <dgm:prSet/>
      <dgm:spPr/>
      <dgm:t>
        <a:bodyPr/>
        <a:lstStyle/>
        <a:p>
          <a:endParaRPr lang="en-US"/>
        </a:p>
      </dgm:t>
    </dgm:pt>
    <dgm:pt modelId="{FA934147-6922-4216-A376-EBCEBB948E74}" type="pres">
      <dgm:prSet presAssocID="{4FF1EF62-A92F-4CC0-BF1A-7BB3D74FF5C9}" presName="linearFlow" presStyleCnt="0">
        <dgm:presLayoutVars>
          <dgm:resizeHandles val="exact"/>
        </dgm:presLayoutVars>
      </dgm:prSet>
      <dgm:spPr/>
    </dgm:pt>
    <dgm:pt modelId="{3875AEE8-1538-4A83-B26A-E7C1C8598E8F}" type="pres">
      <dgm:prSet presAssocID="{3EDD6324-F179-4E46-8714-0FB66680E8AB}" presName="node" presStyleLbl="node1" presStyleIdx="0" presStyleCnt="5" custLinFactY="18563" custLinFactNeighborX="-60389" custLinFactNeighborY="100000">
        <dgm:presLayoutVars>
          <dgm:bulletEnabled val="1"/>
        </dgm:presLayoutVars>
      </dgm:prSet>
      <dgm:spPr/>
      <dgm:t>
        <a:bodyPr/>
        <a:lstStyle/>
        <a:p>
          <a:endParaRPr lang="en-US"/>
        </a:p>
      </dgm:t>
    </dgm:pt>
    <dgm:pt modelId="{69C9B4EF-8CF2-4D77-93A7-51EBE6C2A793}" type="pres">
      <dgm:prSet presAssocID="{5527272B-8202-497C-9CF6-E9132555C820}" presName="sibTrans" presStyleLbl="sibTrans2D1" presStyleIdx="0" presStyleCnt="4"/>
      <dgm:spPr/>
      <dgm:t>
        <a:bodyPr/>
        <a:lstStyle/>
        <a:p>
          <a:endParaRPr lang="en-US"/>
        </a:p>
      </dgm:t>
    </dgm:pt>
    <dgm:pt modelId="{0C1E72A5-CBC8-43B6-B288-D99F847440F4}" type="pres">
      <dgm:prSet presAssocID="{5527272B-8202-497C-9CF6-E9132555C820}" presName="connectorText" presStyleLbl="sibTrans2D1" presStyleIdx="0" presStyleCnt="4"/>
      <dgm:spPr/>
      <dgm:t>
        <a:bodyPr/>
        <a:lstStyle/>
        <a:p>
          <a:endParaRPr lang="en-US"/>
        </a:p>
      </dgm:t>
    </dgm:pt>
    <dgm:pt modelId="{64E9755A-E312-4565-9C34-8DD3C42662FD}" type="pres">
      <dgm:prSet presAssocID="{AAA92374-34D8-45BE-970A-AB87A32374CA}" presName="node" presStyleLbl="node1" presStyleIdx="1" presStyleCnt="5" custLinFactNeighborX="2690" custLinFactNeighborY="92105">
        <dgm:presLayoutVars>
          <dgm:bulletEnabled val="1"/>
        </dgm:presLayoutVars>
      </dgm:prSet>
      <dgm:spPr/>
      <dgm:t>
        <a:bodyPr/>
        <a:lstStyle/>
        <a:p>
          <a:endParaRPr lang="en-US"/>
        </a:p>
      </dgm:t>
    </dgm:pt>
    <dgm:pt modelId="{ABC2C88A-D416-42DF-B7EF-6B2BE7814F39}" type="pres">
      <dgm:prSet presAssocID="{759BB330-0278-4F3E-832B-DA2638AE995D}" presName="sibTrans" presStyleLbl="sibTrans2D1" presStyleIdx="1" presStyleCnt="4"/>
      <dgm:spPr/>
      <dgm:t>
        <a:bodyPr/>
        <a:lstStyle/>
        <a:p>
          <a:endParaRPr lang="en-US"/>
        </a:p>
      </dgm:t>
    </dgm:pt>
    <dgm:pt modelId="{848425C3-985C-4C09-9258-06EAE65106D1}" type="pres">
      <dgm:prSet presAssocID="{759BB330-0278-4F3E-832B-DA2638AE995D}" presName="connectorText" presStyleLbl="sibTrans2D1" presStyleIdx="1" presStyleCnt="4"/>
      <dgm:spPr/>
      <dgm:t>
        <a:bodyPr/>
        <a:lstStyle/>
        <a:p>
          <a:endParaRPr lang="en-US"/>
        </a:p>
      </dgm:t>
    </dgm:pt>
    <dgm:pt modelId="{36D16BF0-8659-499E-8919-DD3778F91C12}" type="pres">
      <dgm:prSet presAssocID="{1A534652-8CBB-4DE2-A4F4-0E12DE7AFDF7}" presName="node" presStyleLbl="node1" presStyleIdx="2" presStyleCnt="5" custLinFactNeighborX="61827" custLinFactNeighborY="47084">
        <dgm:presLayoutVars>
          <dgm:bulletEnabled val="1"/>
        </dgm:presLayoutVars>
      </dgm:prSet>
      <dgm:spPr/>
      <dgm:t>
        <a:bodyPr/>
        <a:lstStyle/>
        <a:p>
          <a:endParaRPr lang="en-US"/>
        </a:p>
      </dgm:t>
    </dgm:pt>
    <dgm:pt modelId="{55E4A22F-0B23-477A-835B-F0752C52197B}" type="pres">
      <dgm:prSet presAssocID="{D81966E7-7441-4E1A-9407-07D83295F3A5}" presName="sibTrans" presStyleLbl="sibTrans2D1" presStyleIdx="2" presStyleCnt="4"/>
      <dgm:spPr/>
      <dgm:t>
        <a:bodyPr/>
        <a:lstStyle/>
        <a:p>
          <a:endParaRPr lang="en-US"/>
        </a:p>
      </dgm:t>
    </dgm:pt>
    <dgm:pt modelId="{20EFAD1B-667E-4462-B2C4-FF6161551B0D}" type="pres">
      <dgm:prSet presAssocID="{D81966E7-7441-4E1A-9407-07D83295F3A5}" presName="connectorText" presStyleLbl="sibTrans2D1" presStyleIdx="2" presStyleCnt="4"/>
      <dgm:spPr/>
      <dgm:t>
        <a:bodyPr/>
        <a:lstStyle/>
        <a:p>
          <a:endParaRPr lang="en-US"/>
        </a:p>
      </dgm:t>
    </dgm:pt>
    <dgm:pt modelId="{F8E46400-92FA-4533-8421-31B1E53457A9}" type="pres">
      <dgm:prSet presAssocID="{D52CDE7E-187F-461A-A9B6-A58AD0F45F63}" presName="node" presStyleLbl="node1" presStyleIdx="3" presStyleCnt="5" custLinFactX="17022" custLinFactNeighborX="100000" custLinFactNeighborY="21676">
        <dgm:presLayoutVars>
          <dgm:bulletEnabled val="1"/>
        </dgm:presLayoutVars>
      </dgm:prSet>
      <dgm:spPr/>
      <dgm:t>
        <a:bodyPr/>
        <a:lstStyle/>
        <a:p>
          <a:endParaRPr lang="en-US"/>
        </a:p>
      </dgm:t>
    </dgm:pt>
    <dgm:pt modelId="{2735E1DE-5D07-45C0-90A4-B2FFC1266584}" type="pres">
      <dgm:prSet presAssocID="{F5ED696A-8D5F-4247-AD33-3338ED066289}" presName="sibTrans" presStyleLbl="sibTrans2D1" presStyleIdx="3" presStyleCnt="4"/>
      <dgm:spPr/>
      <dgm:t>
        <a:bodyPr/>
        <a:lstStyle/>
        <a:p>
          <a:endParaRPr lang="en-US"/>
        </a:p>
      </dgm:t>
    </dgm:pt>
    <dgm:pt modelId="{020857EB-3871-4BCB-A9F7-3AB271FF6946}" type="pres">
      <dgm:prSet presAssocID="{F5ED696A-8D5F-4247-AD33-3338ED066289}" presName="connectorText" presStyleLbl="sibTrans2D1" presStyleIdx="3" presStyleCnt="4"/>
      <dgm:spPr/>
      <dgm:t>
        <a:bodyPr/>
        <a:lstStyle/>
        <a:p>
          <a:endParaRPr lang="en-US"/>
        </a:p>
      </dgm:t>
    </dgm:pt>
    <dgm:pt modelId="{21FC4541-B8FD-40C7-843B-659AF9C7BB1A}" type="pres">
      <dgm:prSet presAssocID="{8ECC944E-0870-4815-9D89-FF795533AED3}" presName="node" presStyleLbl="node1" presStyleIdx="4" presStyleCnt="5" custLinFactX="84044" custLinFactNeighborX="100000" custLinFactNeighborY="-23344">
        <dgm:presLayoutVars>
          <dgm:bulletEnabled val="1"/>
        </dgm:presLayoutVars>
      </dgm:prSet>
      <dgm:spPr/>
      <dgm:t>
        <a:bodyPr/>
        <a:lstStyle/>
        <a:p>
          <a:endParaRPr lang="en-US"/>
        </a:p>
      </dgm:t>
    </dgm:pt>
  </dgm:ptLst>
  <dgm:cxnLst>
    <dgm:cxn modelId="{E8F087E1-5705-4E8E-B0D1-1392E4DAD60C}" type="presOf" srcId="{F5ED696A-8D5F-4247-AD33-3338ED066289}" destId="{2735E1DE-5D07-45C0-90A4-B2FFC1266584}" srcOrd="0" destOrd="0" presId="urn:microsoft.com/office/officeart/2005/8/layout/process2"/>
    <dgm:cxn modelId="{0E25CBEF-AA5E-448A-A354-2C97D6A16C33}" type="presOf" srcId="{F5ED696A-8D5F-4247-AD33-3338ED066289}" destId="{020857EB-3871-4BCB-A9F7-3AB271FF6946}" srcOrd="1" destOrd="0" presId="urn:microsoft.com/office/officeart/2005/8/layout/process2"/>
    <dgm:cxn modelId="{9E3369DE-0360-42B5-836F-357E83C70E32}" type="presOf" srcId="{D81966E7-7441-4E1A-9407-07D83295F3A5}" destId="{20EFAD1B-667E-4462-B2C4-FF6161551B0D}" srcOrd="1" destOrd="0" presId="urn:microsoft.com/office/officeart/2005/8/layout/process2"/>
    <dgm:cxn modelId="{977253D3-AB08-41AB-A425-421E9812136F}" type="presOf" srcId="{5527272B-8202-497C-9CF6-E9132555C820}" destId="{0C1E72A5-CBC8-43B6-B288-D99F847440F4}" srcOrd="1" destOrd="0" presId="urn:microsoft.com/office/officeart/2005/8/layout/process2"/>
    <dgm:cxn modelId="{C9E45428-81DC-4542-87E1-94C9EEBD3E45}" srcId="{4FF1EF62-A92F-4CC0-BF1A-7BB3D74FF5C9}" destId="{D52CDE7E-187F-461A-A9B6-A58AD0F45F63}" srcOrd="3" destOrd="0" parTransId="{60C1CE18-537C-4246-9482-CAD25FDAEA12}" sibTransId="{F5ED696A-8D5F-4247-AD33-3338ED066289}"/>
    <dgm:cxn modelId="{E78CE3DD-F48D-43E3-937C-E537976F2FE1}" srcId="{4FF1EF62-A92F-4CC0-BF1A-7BB3D74FF5C9}" destId="{8ECC944E-0870-4815-9D89-FF795533AED3}" srcOrd="4" destOrd="0" parTransId="{DEE05510-C2FB-4A33-8783-2A229E375FCF}" sibTransId="{25E6BEC2-2A39-4992-B674-92DBAE90BBCB}"/>
    <dgm:cxn modelId="{5FA79391-D2DC-4709-8C0A-DB56156BFDAA}" type="presOf" srcId="{3EDD6324-F179-4E46-8714-0FB66680E8AB}" destId="{3875AEE8-1538-4A83-B26A-E7C1C8598E8F}" srcOrd="0" destOrd="0" presId="urn:microsoft.com/office/officeart/2005/8/layout/process2"/>
    <dgm:cxn modelId="{F6854B19-528C-402F-84DD-630FE6C18318}" srcId="{4FF1EF62-A92F-4CC0-BF1A-7BB3D74FF5C9}" destId="{AAA92374-34D8-45BE-970A-AB87A32374CA}" srcOrd="1" destOrd="0" parTransId="{9E61A504-2F8A-4BE3-AAEB-7711FEBB5177}" sibTransId="{759BB330-0278-4F3E-832B-DA2638AE995D}"/>
    <dgm:cxn modelId="{21E5951E-F653-4742-9FAE-88B75A87B7FD}" type="presOf" srcId="{D52CDE7E-187F-461A-A9B6-A58AD0F45F63}" destId="{F8E46400-92FA-4533-8421-31B1E53457A9}" srcOrd="0" destOrd="0" presId="urn:microsoft.com/office/officeart/2005/8/layout/process2"/>
    <dgm:cxn modelId="{B87E3E0A-5B05-45D5-9387-EDEADFC835DB}" type="presOf" srcId="{1A534652-8CBB-4DE2-A4F4-0E12DE7AFDF7}" destId="{36D16BF0-8659-499E-8919-DD3778F91C12}" srcOrd="0" destOrd="0" presId="urn:microsoft.com/office/officeart/2005/8/layout/process2"/>
    <dgm:cxn modelId="{7CCAA2FF-67EB-4AD0-8655-F9CBD851DD4E}" type="presOf" srcId="{8ECC944E-0870-4815-9D89-FF795533AED3}" destId="{21FC4541-B8FD-40C7-843B-659AF9C7BB1A}" srcOrd="0" destOrd="0" presId="urn:microsoft.com/office/officeart/2005/8/layout/process2"/>
    <dgm:cxn modelId="{3C88E91D-2FD3-4E85-8AC9-B110DB48F84D}" type="presOf" srcId="{4FF1EF62-A92F-4CC0-BF1A-7BB3D74FF5C9}" destId="{FA934147-6922-4216-A376-EBCEBB948E74}" srcOrd="0" destOrd="0" presId="urn:microsoft.com/office/officeart/2005/8/layout/process2"/>
    <dgm:cxn modelId="{3C17BC56-DACF-4901-AF46-7B3A9A58DA5C}" srcId="{4FF1EF62-A92F-4CC0-BF1A-7BB3D74FF5C9}" destId="{1A534652-8CBB-4DE2-A4F4-0E12DE7AFDF7}" srcOrd="2" destOrd="0" parTransId="{90A1D13C-1C6D-410A-9E5B-D2CBA3090CED}" sibTransId="{D81966E7-7441-4E1A-9407-07D83295F3A5}"/>
    <dgm:cxn modelId="{1F670ED1-2546-45A8-8E4B-DFFAD5042F43}" type="presOf" srcId="{759BB330-0278-4F3E-832B-DA2638AE995D}" destId="{848425C3-985C-4C09-9258-06EAE65106D1}" srcOrd="1" destOrd="0" presId="urn:microsoft.com/office/officeart/2005/8/layout/process2"/>
    <dgm:cxn modelId="{F572785E-A90D-4B30-A068-0D047BDEE5C7}" type="presOf" srcId="{AAA92374-34D8-45BE-970A-AB87A32374CA}" destId="{64E9755A-E312-4565-9C34-8DD3C42662FD}" srcOrd="0" destOrd="0" presId="urn:microsoft.com/office/officeart/2005/8/layout/process2"/>
    <dgm:cxn modelId="{6BC57BB2-183F-4DEC-AB11-DF28D234FCC2}" srcId="{4FF1EF62-A92F-4CC0-BF1A-7BB3D74FF5C9}" destId="{3EDD6324-F179-4E46-8714-0FB66680E8AB}" srcOrd="0" destOrd="0" parTransId="{A210190A-125F-4883-9D45-3A0C960192C4}" sibTransId="{5527272B-8202-497C-9CF6-E9132555C820}"/>
    <dgm:cxn modelId="{D0F7A5B0-8FD0-428B-94C7-9211B68B6D21}" type="presOf" srcId="{D81966E7-7441-4E1A-9407-07D83295F3A5}" destId="{55E4A22F-0B23-477A-835B-F0752C52197B}" srcOrd="0" destOrd="0" presId="urn:microsoft.com/office/officeart/2005/8/layout/process2"/>
    <dgm:cxn modelId="{260B7BF7-3880-46ED-A26D-AC69266BBC50}" type="presOf" srcId="{5527272B-8202-497C-9CF6-E9132555C820}" destId="{69C9B4EF-8CF2-4D77-93A7-51EBE6C2A793}" srcOrd="0" destOrd="0" presId="urn:microsoft.com/office/officeart/2005/8/layout/process2"/>
    <dgm:cxn modelId="{9C707686-73DF-47B3-9EE3-96D7C9E47EDF}" type="presOf" srcId="{759BB330-0278-4F3E-832B-DA2638AE995D}" destId="{ABC2C88A-D416-42DF-B7EF-6B2BE7814F39}" srcOrd="0" destOrd="0" presId="urn:microsoft.com/office/officeart/2005/8/layout/process2"/>
    <dgm:cxn modelId="{CF3B1CDD-8EAD-47F4-9D9C-B7F0CD1719FF}" type="presParOf" srcId="{FA934147-6922-4216-A376-EBCEBB948E74}" destId="{3875AEE8-1538-4A83-B26A-E7C1C8598E8F}" srcOrd="0" destOrd="0" presId="urn:microsoft.com/office/officeart/2005/8/layout/process2"/>
    <dgm:cxn modelId="{F0C2C6DF-B4A4-4061-A758-0018FE4EA107}" type="presParOf" srcId="{FA934147-6922-4216-A376-EBCEBB948E74}" destId="{69C9B4EF-8CF2-4D77-93A7-51EBE6C2A793}" srcOrd="1" destOrd="0" presId="urn:microsoft.com/office/officeart/2005/8/layout/process2"/>
    <dgm:cxn modelId="{F790CACB-40FF-4A92-AB8F-3FC0A4C33449}" type="presParOf" srcId="{69C9B4EF-8CF2-4D77-93A7-51EBE6C2A793}" destId="{0C1E72A5-CBC8-43B6-B288-D99F847440F4}" srcOrd="0" destOrd="0" presId="urn:microsoft.com/office/officeart/2005/8/layout/process2"/>
    <dgm:cxn modelId="{D9C43F51-5492-4837-A5EA-D9FDA2D38B75}" type="presParOf" srcId="{FA934147-6922-4216-A376-EBCEBB948E74}" destId="{64E9755A-E312-4565-9C34-8DD3C42662FD}" srcOrd="2" destOrd="0" presId="urn:microsoft.com/office/officeart/2005/8/layout/process2"/>
    <dgm:cxn modelId="{38B9D447-10B4-4CE8-AA6E-B6C2E7BA4EF2}" type="presParOf" srcId="{FA934147-6922-4216-A376-EBCEBB948E74}" destId="{ABC2C88A-D416-42DF-B7EF-6B2BE7814F39}" srcOrd="3" destOrd="0" presId="urn:microsoft.com/office/officeart/2005/8/layout/process2"/>
    <dgm:cxn modelId="{85C9BAA0-0D7B-4099-8583-914AC30E0B1D}" type="presParOf" srcId="{ABC2C88A-D416-42DF-B7EF-6B2BE7814F39}" destId="{848425C3-985C-4C09-9258-06EAE65106D1}" srcOrd="0" destOrd="0" presId="urn:microsoft.com/office/officeart/2005/8/layout/process2"/>
    <dgm:cxn modelId="{C85DCEFC-2B2A-4687-B4AC-63A2B2863971}" type="presParOf" srcId="{FA934147-6922-4216-A376-EBCEBB948E74}" destId="{36D16BF0-8659-499E-8919-DD3778F91C12}" srcOrd="4" destOrd="0" presId="urn:microsoft.com/office/officeart/2005/8/layout/process2"/>
    <dgm:cxn modelId="{896F889E-3055-4BC3-94F9-0394362BD3AC}" type="presParOf" srcId="{FA934147-6922-4216-A376-EBCEBB948E74}" destId="{55E4A22F-0B23-477A-835B-F0752C52197B}" srcOrd="5" destOrd="0" presId="urn:microsoft.com/office/officeart/2005/8/layout/process2"/>
    <dgm:cxn modelId="{19E5E60F-D462-4AD2-8F9C-EF7C726E377B}" type="presParOf" srcId="{55E4A22F-0B23-477A-835B-F0752C52197B}" destId="{20EFAD1B-667E-4462-B2C4-FF6161551B0D}" srcOrd="0" destOrd="0" presId="urn:microsoft.com/office/officeart/2005/8/layout/process2"/>
    <dgm:cxn modelId="{57FC2CE7-3FDE-4820-9223-EAA1FB7913FC}" type="presParOf" srcId="{FA934147-6922-4216-A376-EBCEBB948E74}" destId="{F8E46400-92FA-4533-8421-31B1E53457A9}" srcOrd="6" destOrd="0" presId="urn:microsoft.com/office/officeart/2005/8/layout/process2"/>
    <dgm:cxn modelId="{86F92B54-7303-4421-8B90-F746C9CCB03F}" type="presParOf" srcId="{FA934147-6922-4216-A376-EBCEBB948E74}" destId="{2735E1DE-5D07-45C0-90A4-B2FFC1266584}" srcOrd="7" destOrd="0" presId="urn:microsoft.com/office/officeart/2005/8/layout/process2"/>
    <dgm:cxn modelId="{EBFF8098-22F7-4DA7-9ABB-2624B36EE316}" type="presParOf" srcId="{2735E1DE-5D07-45C0-90A4-B2FFC1266584}" destId="{020857EB-3871-4BCB-A9F7-3AB271FF6946}" srcOrd="0" destOrd="0" presId="urn:microsoft.com/office/officeart/2005/8/layout/process2"/>
    <dgm:cxn modelId="{10866566-8C0B-4EA2-9A5D-4A637ACD210A}" type="presParOf" srcId="{FA934147-6922-4216-A376-EBCEBB948E74}" destId="{21FC4541-B8FD-40C7-843B-659AF9C7BB1A}"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F1EF62-A92F-4CC0-BF1A-7BB3D74FF5C9}" type="doc">
      <dgm:prSet loTypeId="urn:microsoft.com/office/officeart/2005/8/layout/process2" loCatId="process" qsTypeId="urn:microsoft.com/office/officeart/2005/8/quickstyle/simple1" qsCatId="simple" csTypeId="urn:microsoft.com/office/officeart/2005/8/colors/accent1_2" csCatId="accent1" phldr="1"/>
      <dgm:spPr/>
    </dgm:pt>
    <dgm:pt modelId="{AAA92374-34D8-45BE-970A-AB87A32374CA}">
      <dgm:prSet phldrT="[Text]"/>
      <dgm:spPr>
        <a:solidFill>
          <a:schemeClr val="bg1">
            <a:lumMod val="65000"/>
          </a:schemeClr>
        </a:solidFill>
      </dgm:spPr>
      <dgm:t>
        <a:bodyPr/>
        <a:lstStyle/>
        <a:p>
          <a:r>
            <a:rPr lang="en-US" dirty="0" err="1" smtClean="0"/>
            <a:t>SiteStory</a:t>
          </a:r>
          <a:endParaRPr lang="en-US" dirty="0"/>
        </a:p>
      </dgm:t>
    </dgm:pt>
    <dgm:pt modelId="{9E61A504-2F8A-4BE3-AAEB-7711FEBB5177}" type="parTrans" cxnId="{F6854B19-528C-402F-84DD-630FE6C18318}">
      <dgm:prSet/>
      <dgm:spPr/>
      <dgm:t>
        <a:bodyPr/>
        <a:lstStyle/>
        <a:p>
          <a:endParaRPr lang="en-US"/>
        </a:p>
      </dgm:t>
    </dgm:pt>
    <dgm:pt modelId="{759BB330-0278-4F3E-832B-DA2638AE995D}" type="sibTrans" cxnId="{F6854B19-528C-402F-84DD-630FE6C18318}">
      <dgm:prSet/>
      <dgm:spPr/>
      <dgm:t>
        <a:bodyPr/>
        <a:lstStyle/>
        <a:p>
          <a:endParaRPr lang="en-US"/>
        </a:p>
      </dgm:t>
    </dgm:pt>
    <dgm:pt modelId="{1A534652-8CBB-4DE2-A4F4-0E12DE7AFDF7}">
      <dgm:prSet phldrT="[Text]"/>
      <dgm:spPr>
        <a:solidFill>
          <a:schemeClr val="bg1">
            <a:lumMod val="65000"/>
          </a:schemeClr>
        </a:solidFill>
      </dgm:spPr>
      <dgm:t>
        <a:bodyPr/>
        <a:lstStyle/>
        <a:p>
          <a:r>
            <a:rPr lang="en-US" dirty="0" smtClean="0"/>
            <a:t>Experiment Design</a:t>
          </a:r>
          <a:endParaRPr lang="en-US" dirty="0"/>
        </a:p>
      </dgm:t>
    </dgm:pt>
    <dgm:pt modelId="{90A1D13C-1C6D-410A-9E5B-D2CBA3090CED}" type="parTrans" cxnId="{3C17BC56-DACF-4901-AF46-7B3A9A58DA5C}">
      <dgm:prSet/>
      <dgm:spPr/>
      <dgm:t>
        <a:bodyPr/>
        <a:lstStyle/>
        <a:p>
          <a:endParaRPr lang="en-US"/>
        </a:p>
      </dgm:t>
    </dgm:pt>
    <dgm:pt modelId="{D81966E7-7441-4E1A-9407-07D83295F3A5}" type="sibTrans" cxnId="{3C17BC56-DACF-4901-AF46-7B3A9A58DA5C}">
      <dgm:prSet/>
      <dgm:spPr/>
      <dgm:t>
        <a:bodyPr/>
        <a:lstStyle/>
        <a:p>
          <a:endParaRPr lang="en-US"/>
        </a:p>
      </dgm:t>
    </dgm:pt>
    <dgm:pt modelId="{D52CDE7E-187F-461A-A9B6-A58AD0F45F63}">
      <dgm:prSet phldrT="[Text]"/>
      <dgm:spPr>
        <a:solidFill>
          <a:schemeClr val="bg1">
            <a:lumMod val="65000"/>
          </a:schemeClr>
        </a:solidFill>
      </dgm:spPr>
      <dgm:t>
        <a:bodyPr/>
        <a:lstStyle/>
        <a:p>
          <a:r>
            <a:rPr lang="en-US" dirty="0" smtClean="0"/>
            <a:t>Benchmark Results</a:t>
          </a:r>
        </a:p>
      </dgm:t>
    </dgm:pt>
    <dgm:pt modelId="{60C1CE18-537C-4246-9482-CAD25FDAEA12}" type="parTrans" cxnId="{C9E45428-81DC-4542-87E1-94C9EEBD3E45}">
      <dgm:prSet/>
      <dgm:spPr/>
      <dgm:t>
        <a:bodyPr/>
        <a:lstStyle/>
        <a:p>
          <a:endParaRPr lang="en-US"/>
        </a:p>
      </dgm:t>
    </dgm:pt>
    <dgm:pt modelId="{F5ED696A-8D5F-4247-AD33-3338ED066289}" type="sibTrans" cxnId="{C9E45428-81DC-4542-87E1-94C9EEBD3E45}">
      <dgm:prSet/>
      <dgm:spPr/>
      <dgm:t>
        <a:bodyPr/>
        <a:lstStyle/>
        <a:p>
          <a:endParaRPr lang="en-US"/>
        </a:p>
      </dgm:t>
    </dgm:pt>
    <dgm:pt modelId="{8ECC944E-0870-4815-9D89-FF795533AED3}">
      <dgm:prSet phldrT="[Text]"/>
      <dgm:spPr>
        <a:solidFill>
          <a:srgbClr val="00B0F0"/>
        </a:solidFill>
      </dgm:spPr>
      <dgm:t>
        <a:bodyPr/>
        <a:lstStyle/>
        <a:p>
          <a:r>
            <a:rPr lang="en-US" dirty="0" smtClean="0"/>
            <a:t>Conclusions</a:t>
          </a:r>
        </a:p>
      </dgm:t>
    </dgm:pt>
    <dgm:pt modelId="{DEE05510-C2FB-4A33-8783-2A229E375FCF}" type="parTrans" cxnId="{E78CE3DD-F48D-43E3-937C-E537976F2FE1}">
      <dgm:prSet/>
      <dgm:spPr/>
      <dgm:t>
        <a:bodyPr/>
        <a:lstStyle/>
        <a:p>
          <a:endParaRPr lang="en-US"/>
        </a:p>
      </dgm:t>
    </dgm:pt>
    <dgm:pt modelId="{25E6BEC2-2A39-4992-B674-92DBAE90BBCB}" type="sibTrans" cxnId="{E78CE3DD-F48D-43E3-937C-E537976F2FE1}">
      <dgm:prSet/>
      <dgm:spPr/>
      <dgm:t>
        <a:bodyPr/>
        <a:lstStyle/>
        <a:p>
          <a:endParaRPr lang="en-US"/>
        </a:p>
      </dgm:t>
    </dgm:pt>
    <dgm:pt modelId="{3EDD6324-F179-4E46-8714-0FB66680E8AB}">
      <dgm:prSet phldrT="[Text]"/>
      <dgm:spPr>
        <a:solidFill>
          <a:schemeClr val="bg1">
            <a:lumMod val="65000"/>
          </a:schemeClr>
        </a:solidFill>
      </dgm:spPr>
      <dgm:t>
        <a:bodyPr/>
        <a:lstStyle/>
        <a:p>
          <a:r>
            <a:rPr lang="en-US" dirty="0" smtClean="0"/>
            <a:t>Traditional Archiving</a:t>
          </a:r>
          <a:endParaRPr lang="en-US" dirty="0"/>
        </a:p>
      </dgm:t>
    </dgm:pt>
    <dgm:pt modelId="{A210190A-125F-4883-9D45-3A0C960192C4}" type="parTrans" cxnId="{6BC57BB2-183F-4DEC-AB11-DF28D234FCC2}">
      <dgm:prSet/>
      <dgm:spPr/>
      <dgm:t>
        <a:bodyPr/>
        <a:lstStyle/>
        <a:p>
          <a:endParaRPr lang="en-US"/>
        </a:p>
      </dgm:t>
    </dgm:pt>
    <dgm:pt modelId="{5527272B-8202-497C-9CF6-E9132555C820}" type="sibTrans" cxnId="{6BC57BB2-183F-4DEC-AB11-DF28D234FCC2}">
      <dgm:prSet/>
      <dgm:spPr/>
      <dgm:t>
        <a:bodyPr/>
        <a:lstStyle/>
        <a:p>
          <a:endParaRPr lang="en-US"/>
        </a:p>
      </dgm:t>
    </dgm:pt>
    <dgm:pt modelId="{FA934147-6922-4216-A376-EBCEBB948E74}" type="pres">
      <dgm:prSet presAssocID="{4FF1EF62-A92F-4CC0-BF1A-7BB3D74FF5C9}" presName="linearFlow" presStyleCnt="0">
        <dgm:presLayoutVars>
          <dgm:resizeHandles val="exact"/>
        </dgm:presLayoutVars>
      </dgm:prSet>
      <dgm:spPr/>
    </dgm:pt>
    <dgm:pt modelId="{3875AEE8-1538-4A83-B26A-E7C1C8598E8F}" type="pres">
      <dgm:prSet presAssocID="{3EDD6324-F179-4E46-8714-0FB66680E8AB}" presName="node" presStyleLbl="node1" presStyleIdx="0" presStyleCnt="5" custLinFactY="18563" custLinFactNeighborX="-60389" custLinFactNeighborY="100000">
        <dgm:presLayoutVars>
          <dgm:bulletEnabled val="1"/>
        </dgm:presLayoutVars>
      </dgm:prSet>
      <dgm:spPr/>
      <dgm:t>
        <a:bodyPr/>
        <a:lstStyle/>
        <a:p>
          <a:endParaRPr lang="en-US"/>
        </a:p>
      </dgm:t>
    </dgm:pt>
    <dgm:pt modelId="{69C9B4EF-8CF2-4D77-93A7-51EBE6C2A793}" type="pres">
      <dgm:prSet presAssocID="{5527272B-8202-497C-9CF6-E9132555C820}" presName="sibTrans" presStyleLbl="sibTrans2D1" presStyleIdx="0" presStyleCnt="4"/>
      <dgm:spPr/>
      <dgm:t>
        <a:bodyPr/>
        <a:lstStyle/>
        <a:p>
          <a:endParaRPr lang="en-US"/>
        </a:p>
      </dgm:t>
    </dgm:pt>
    <dgm:pt modelId="{0C1E72A5-CBC8-43B6-B288-D99F847440F4}" type="pres">
      <dgm:prSet presAssocID="{5527272B-8202-497C-9CF6-E9132555C820}" presName="connectorText" presStyleLbl="sibTrans2D1" presStyleIdx="0" presStyleCnt="4"/>
      <dgm:spPr/>
      <dgm:t>
        <a:bodyPr/>
        <a:lstStyle/>
        <a:p>
          <a:endParaRPr lang="en-US"/>
        </a:p>
      </dgm:t>
    </dgm:pt>
    <dgm:pt modelId="{64E9755A-E312-4565-9C34-8DD3C42662FD}" type="pres">
      <dgm:prSet presAssocID="{AAA92374-34D8-45BE-970A-AB87A32374CA}" presName="node" presStyleLbl="node1" presStyleIdx="1" presStyleCnt="5" custLinFactNeighborX="2690" custLinFactNeighborY="92105">
        <dgm:presLayoutVars>
          <dgm:bulletEnabled val="1"/>
        </dgm:presLayoutVars>
      </dgm:prSet>
      <dgm:spPr/>
      <dgm:t>
        <a:bodyPr/>
        <a:lstStyle/>
        <a:p>
          <a:endParaRPr lang="en-US"/>
        </a:p>
      </dgm:t>
    </dgm:pt>
    <dgm:pt modelId="{ABC2C88A-D416-42DF-B7EF-6B2BE7814F39}" type="pres">
      <dgm:prSet presAssocID="{759BB330-0278-4F3E-832B-DA2638AE995D}" presName="sibTrans" presStyleLbl="sibTrans2D1" presStyleIdx="1" presStyleCnt="4"/>
      <dgm:spPr/>
      <dgm:t>
        <a:bodyPr/>
        <a:lstStyle/>
        <a:p>
          <a:endParaRPr lang="en-US"/>
        </a:p>
      </dgm:t>
    </dgm:pt>
    <dgm:pt modelId="{848425C3-985C-4C09-9258-06EAE65106D1}" type="pres">
      <dgm:prSet presAssocID="{759BB330-0278-4F3E-832B-DA2638AE995D}" presName="connectorText" presStyleLbl="sibTrans2D1" presStyleIdx="1" presStyleCnt="4"/>
      <dgm:spPr/>
      <dgm:t>
        <a:bodyPr/>
        <a:lstStyle/>
        <a:p>
          <a:endParaRPr lang="en-US"/>
        </a:p>
      </dgm:t>
    </dgm:pt>
    <dgm:pt modelId="{36D16BF0-8659-499E-8919-DD3778F91C12}" type="pres">
      <dgm:prSet presAssocID="{1A534652-8CBB-4DE2-A4F4-0E12DE7AFDF7}" presName="node" presStyleLbl="node1" presStyleIdx="2" presStyleCnt="5" custLinFactNeighborX="61827" custLinFactNeighborY="47084">
        <dgm:presLayoutVars>
          <dgm:bulletEnabled val="1"/>
        </dgm:presLayoutVars>
      </dgm:prSet>
      <dgm:spPr/>
      <dgm:t>
        <a:bodyPr/>
        <a:lstStyle/>
        <a:p>
          <a:endParaRPr lang="en-US"/>
        </a:p>
      </dgm:t>
    </dgm:pt>
    <dgm:pt modelId="{55E4A22F-0B23-477A-835B-F0752C52197B}" type="pres">
      <dgm:prSet presAssocID="{D81966E7-7441-4E1A-9407-07D83295F3A5}" presName="sibTrans" presStyleLbl="sibTrans2D1" presStyleIdx="2" presStyleCnt="4"/>
      <dgm:spPr/>
      <dgm:t>
        <a:bodyPr/>
        <a:lstStyle/>
        <a:p>
          <a:endParaRPr lang="en-US"/>
        </a:p>
      </dgm:t>
    </dgm:pt>
    <dgm:pt modelId="{20EFAD1B-667E-4462-B2C4-FF6161551B0D}" type="pres">
      <dgm:prSet presAssocID="{D81966E7-7441-4E1A-9407-07D83295F3A5}" presName="connectorText" presStyleLbl="sibTrans2D1" presStyleIdx="2" presStyleCnt="4"/>
      <dgm:spPr/>
      <dgm:t>
        <a:bodyPr/>
        <a:lstStyle/>
        <a:p>
          <a:endParaRPr lang="en-US"/>
        </a:p>
      </dgm:t>
    </dgm:pt>
    <dgm:pt modelId="{F8E46400-92FA-4533-8421-31B1E53457A9}" type="pres">
      <dgm:prSet presAssocID="{D52CDE7E-187F-461A-A9B6-A58AD0F45F63}" presName="node" presStyleLbl="node1" presStyleIdx="3" presStyleCnt="5" custLinFactX="17022" custLinFactNeighborX="100000" custLinFactNeighborY="21676">
        <dgm:presLayoutVars>
          <dgm:bulletEnabled val="1"/>
        </dgm:presLayoutVars>
      </dgm:prSet>
      <dgm:spPr/>
      <dgm:t>
        <a:bodyPr/>
        <a:lstStyle/>
        <a:p>
          <a:endParaRPr lang="en-US"/>
        </a:p>
      </dgm:t>
    </dgm:pt>
    <dgm:pt modelId="{2735E1DE-5D07-45C0-90A4-B2FFC1266584}" type="pres">
      <dgm:prSet presAssocID="{F5ED696A-8D5F-4247-AD33-3338ED066289}" presName="sibTrans" presStyleLbl="sibTrans2D1" presStyleIdx="3" presStyleCnt="4"/>
      <dgm:spPr/>
      <dgm:t>
        <a:bodyPr/>
        <a:lstStyle/>
        <a:p>
          <a:endParaRPr lang="en-US"/>
        </a:p>
      </dgm:t>
    </dgm:pt>
    <dgm:pt modelId="{020857EB-3871-4BCB-A9F7-3AB271FF6946}" type="pres">
      <dgm:prSet presAssocID="{F5ED696A-8D5F-4247-AD33-3338ED066289}" presName="connectorText" presStyleLbl="sibTrans2D1" presStyleIdx="3" presStyleCnt="4"/>
      <dgm:spPr/>
      <dgm:t>
        <a:bodyPr/>
        <a:lstStyle/>
        <a:p>
          <a:endParaRPr lang="en-US"/>
        </a:p>
      </dgm:t>
    </dgm:pt>
    <dgm:pt modelId="{21FC4541-B8FD-40C7-843B-659AF9C7BB1A}" type="pres">
      <dgm:prSet presAssocID="{8ECC944E-0870-4815-9D89-FF795533AED3}" presName="node" presStyleLbl="node1" presStyleIdx="4" presStyleCnt="5" custLinFactX="84044" custLinFactNeighborX="100000" custLinFactNeighborY="-23344">
        <dgm:presLayoutVars>
          <dgm:bulletEnabled val="1"/>
        </dgm:presLayoutVars>
      </dgm:prSet>
      <dgm:spPr/>
      <dgm:t>
        <a:bodyPr/>
        <a:lstStyle/>
        <a:p>
          <a:endParaRPr lang="en-US"/>
        </a:p>
      </dgm:t>
    </dgm:pt>
  </dgm:ptLst>
  <dgm:cxnLst>
    <dgm:cxn modelId="{F2028F9B-ACFD-45FC-90DD-A0BCBC6F982E}" type="presOf" srcId="{D81966E7-7441-4E1A-9407-07D83295F3A5}" destId="{20EFAD1B-667E-4462-B2C4-FF6161551B0D}" srcOrd="1" destOrd="0" presId="urn:microsoft.com/office/officeart/2005/8/layout/process2"/>
    <dgm:cxn modelId="{CF1FAB9E-FC8A-48FA-867B-0D9162383941}" type="presOf" srcId="{F5ED696A-8D5F-4247-AD33-3338ED066289}" destId="{020857EB-3871-4BCB-A9F7-3AB271FF6946}" srcOrd="1" destOrd="0" presId="urn:microsoft.com/office/officeart/2005/8/layout/process2"/>
    <dgm:cxn modelId="{C9E45428-81DC-4542-87E1-94C9EEBD3E45}" srcId="{4FF1EF62-A92F-4CC0-BF1A-7BB3D74FF5C9}" destId="{D52CDE7E-187F-461A-A9B6-A58AD0F45F63}" srcOrd="3" destOrd="0" parTransId="{60C1CE18-537C-4246-9482-CAD25FDAEA12}" sibTransId="{F5ED696A-8D5F-4247-AD33-3338ED066289}"/>
    <dgm:cxn modelId="{E78CE3DD-F48D-43E3-937C-E537976F2FE1}" srcId="{4FF1EF62-A92F-4CC0-BF1A-7BB3D74FF5C9}" destId="{8ECC944E-0870-4815-9D89-FF795533AED3}" srcOrd="4" destOrd="0" parTransId="{DEE05510-C2FB-4A33-8783-2A229E375FCF}" sibTransId="{25E6BEC2-2A39-4992-B674-92DBAE90BBCB}"/>
    <dgm:cxn modelId="{F6854B19-528C-402F-84DD-630FE6C18318}" srcId="{4FF1EF62-A92F-4CC0-BF1A-7BB3D74FF5C9}" destId="{AAA92374-34D8-45BE-970A-AB87A32374CA}" srcOrd="1" destOrd="0" parTransId="{9E61A504-2F8A-4BE3-AAEB-7711FEBB5177}" sibTransId="{759BB330-0278-4F3E-832B-DA2638AE995D}"/>
    <dgm:cxn modelId="{57B84096-8330-4C9F-8EEA-15FD15D4B774}" type="presOf" srcId="{F5ED696A-8D5F-4247-AD33-3338ED066289}" destId="{2735E1DE-5D07-45C0-90A4-B2FFC1266584}" srcOrd="0" destOrd="0" presId="urn:microsoft.com/office/officeart/2005/8/layout/process2"/>
    <dgm:cxn modelId="{E9450066-A4A0-42C7-85B3-2FBCC44E126F}" type="presOf" srcId="{759BB330-0278-4F3E-832B-DA2638AE995D}" destId="{848425C3-985C-4C09-9258-06EAE65106D1}" srcOrd="1" destOrd="0" presId="urn:microsoft.com/office/officeart/2005/8/layout/process2"/>
    <dgm:cxn modelId="{3904B6E7-A235-4210-9B31-7FC6613AC889}" type="presOf" srcId="{1A534652-8CBB-4DE2-A4F4-0E12DE7AFDF7}" destId="{36D16BF0-8659-499E-8919-DD3778F91C12}" srcOrd="0" destOrd="0" presId="urn:microsoft.com/office/officeart/2005/8/layout/process2"/>
    <dgm:cxn modelId="{3C17BC56-DACF-4901-AF46-7B3A9A58DA5C}" srcId="{4FF1EF62-A92F-4CC0-BF1A-7BB3D74FF5C9}" destId="{1A534652-8CBB-4DE2-A4F4-0E12DE7AFDF7}" srcOrd="2" destOrd="0" parTransId="{90A1D13C-1C6D-410A-9E5B-D2CBA3090CED}" sibTransId="{D81966E7-7441-4E1A-9407-07D83295F3A5}"/>
    <dgm:cxn modelId="{33D56B28-583F-4F68-9919-FCC86189B389}" type="presOf" srcId="{5527272B-8202-497C-9CF6-E9132555C820}" destId="{69C9B4EF-8CF2-4D77-93A7-51EBE6C2A793}" srcOrd="0" destOrd="0" presId="urn:microsoft.com/office/officeart/2005/8/layout/process2"/>
    <dgm:cxn modelId="{0F03A2D2-85C0-4A38-90F7-DEF4A4DF20F2}" type="presOf" srcId="{AAA92374-34D8-45BE-970A-AB87A32374CA}" destId="{64E9755A-E312-4565-9C34-8DD3C42662FD}" srcOrd="0" destOrd="0" presId="urn:microsoft.com/office/officeart/2005/8/layout/process2"/>
    <dgm:cxn modelId="{91E76228-2976-4531-AFA3-7145EEF8DBEB}" type="presOf" srcId="{759BB330-0278-4F3E-832B-DA2638AE995D}" destId="{ABC2C88A-D416-42DF-B7EF-6B2BE7814F39}" srcOrd="0" destOrd="0" presId="urn:microsoft.com/office/officeart/2005/8/layout/process2"/>
    <dgm:cxn modelId="{9EC45386-B4BD-4463-874B-9384208539F4}" type="presOf" srcId="{4FF1EF62-A92F-4CC0-BF1A-7BB3D74FF5C9}" destId="{FA934147-6922-4216-A376-EBCEBB948E74}" srcOrd="0" destOrd="0" presId="urn:microsoft.com/office/officeart/2005/8/layout/process2"/>
    <dgm:cxn modelId="{680EBE3B-C4AD-4674-BAB3-FBF5746EAD46}" type="presOf" srcId="{5527272B-8202-497C-9CF6-E9132555C820}" destId="{0C1E72A5-CBC8-43B6-B288-D99F847440F4}" srcOrd="1" destOrd="0" presId="urn:microsoft.com/office/officeart/2005/8/layout/process2"/>
    <dgm:cxn modelId="{2DC9E907-045C-47F3-87EB-52C56AEDA2C1}" type="presOf" srcId="{D52CDE7E-187F-461A-A9B6-A58AD0F45F63}" destId="{F8E46400-92FA-4533-8421-31B1E53457A9}" srcOrd="0" destOrd="0" presId="urn:microsoft.com/office/officeart/2005/8/layout/process2"/>
    <dgm:cxn modelId="{6BC57BB2-183F-4DEC-AB11-DF28D234FCC2}" srcId="{4FF1EF62-A92F-4CC0-BF1A-7BB3D74FF5C9}" destId="{3EDD6324-F179-4E46-8714-0FB66680E8AB}" srcOrd="0" destOrd="0" parTransId="{A210190A-125F-4883-9D45-3A0C960192C4}" sibTransId="{5527272B-8202-497C-9CF6-E9132555C820}"/>
    <dgm:cxn modelId="{A8D6E9A8-1C4C-4304-AEA4-F6341EF1BB35}" type="presOf" srcId="{3EDD6324-F179-4E46-8714-0FB66680E8AB}" destId="{3875AEE8-1538-4A83-B26A-E7C1C8598E8F}" srcOrd="0" destOrd="0" presId="urn:microsoft.com/office/officeart/2005/8/layout/process2"/>
    <dgm:cxn modelId="{148F18F1-3C63-4D98-A472-64D0755EDDCB}" type="presOf" srcId="{D81966E7-7441-4E1A-9407-07D83295F3A5}" destId="{55E4A22F-0B23-477A-835B-F0752C52197B}" srcOrd="0" destOrd="0" presId="urn:microsoft.com/office/officeart/2005/8/layout/process2"/>
    <dgm:cxn modelId="{16BBB448-5A14-4F1C-85B9-0BC1B12434FC}" type="presOf" srcId="{8ECC944E-0870-4815-9D89-FF795533AED3}" destId="{21FC4541-B8FD-40C7-843B-659AF9C7BB1A}" srcOrd="0" destOrd="0" presId="urn:microsoft.com/office/officeart/2005/8/layout/process2"/>
    <dgm:cxn modelId="{557E7987-1D2E-4550-913D-308723AF64C3}" type="presParOf" srcId="{FA934147-6922-4216-A376-EBCEBB948E74}" destId="{3875AEE8-1538-4A83-B26A-E7C1C8598E8F}" srcOrd="0" destOrd="0" presId="urn:microsoft.com/office/officeart/2005/8/layout/process2"/>
    <dgm:cxn modelId="{99F5873A-95B5-4E50-B83B-EDE3F05FC2B8}" type="presParOf" srcId="{FA934147-6922-4216-A376-EBCEBB948E74}" destId="{69C9B4EF-8CF2-4D77-93A7-51EBE6C2A793}" srcOrd="1" destOrd="0" presId="urn:microsoft.com/office/officeart/2005/8/layout/process2"/>
    <dgm:cxn modelId="{EAC29569-EEBB-418D-A1DB-0B705C9FD28C}" type="presParOf" srcId="{69C9B4EF-8CF2-4D77-93A7-51EBE6C2A793}" destId="{0C1E72A5-CBC8-43B6-B288-D99F847440F4}" srcOrd="0" destOrd="0" presId="urn:microsoft.com/office/officeart/2005/8/layout/process2"/>
    <dgm:cxn modelId="{A282DB0D-BAEF-4303-B603-3D05A1B83D1E}" type="presParOf" srcId="{FA934147-6922-4216-A376-EBCEBB948E74}" destId="{64E9755A-E312-4565-9C34-8DD3C42662FD}" srcOrd="2" destOrd="0" presId="urn:microsoft.com/office/officeart/2005/8/layout/process2"/>
    <dgm:cxn modelId="{978FE594-FCB0-4912-9BF5-0061B0DA567B}" type="presParOf" srcId="{FA934147-6922-4216-A376-EBCEBB948E74}" destId="{ABC2C88A-D416-42DF-B7EF-6B2BE7814F39}" srcOrd="3" destOrd="0" presId="urn:microsoft.com/office/officeart/2005/8/layout/process2"/>
    <dgm:cxn modelId="{08C5462E-B105-4ED6-A312-585B46CDC464}" type="presParOf" srcId="{ABC2C88A-D416-42DF-B7EF-6B2BE7814F39}" destId="{848425C3-985C-4C09-9258-06EAE65106D1}" srcOrd="0" destOrd="0" presId="urn:microsoft.com/office/officeart/2005/8/layout/process2"/>
    <dgm:cxn modelId="{F1363744-E6EF-4253-A3ED-B5575264AB3D}" type="presParOf" srcId="{FA934147-6922-4216-A376-EBCEBB948E74}" destId="{36D16BF0-8659-499E-8919-DD3778F91C12}" srcOrd="4" destOrd="0" presId="urn:microsoft.com/office/officeart/2005/8/layout/process2"/>
    <dgm:cxn modelId="{6680F66C-E4D0-464B-A788-B80557C01DBB}" type="presParOf" srcId="{FA934147-6922-4216-A376-EBCEBB948E74}" destId="{55E4A22F-0B23-477A-835B-F0752C52197B}" srcOrd="5" destOrd="0" presId="urn:microsoft.com/office/officeart/2005/8/layout/process2"/>
    <dgm:cxn modelId="{44FF9425-7B64-4751-A198-56155E4AADC5}" type="presParOf" srcId="{55E4A22F-0B23-477A-835B-F0752C52197B}" destId="{20EFAD1B-667E-4462-B2C4-FF6161551B0D}" srcOrd="0" destOrd="0" presId="urn:microsoft.com/office/officeart/2005/8/layout/process2"/>
    <dgm:cxn modelId="{B2893897-40D2-4E0E-9102-41D2F3FC5E6F}" type="presParOf" srcId="{FA934147-6922-4216-A376-EBCEBB948E74}" destId="{F8E46400-92FA-4533-8421-31B1E53457A9}" srcOrd="6" destOrd="0" presId="urn:microsoft.com/office/officeart/2005/8/layout/process2"/>
    <dgm:cxn modelId="{25097C49-E967-4DC7-924C-73EDC719F7B0}" type="presParOf" srcId="{FA934147-6922-4216-A376-EBCEBB948E74}" destId="{2735E1DE-5D07-45C0-90A4-B2FFC1266584}" srcOrd="7" destOrd="0" presId="urn:microsoft.com/office/officeart/2005/8/layout/process2"/>
    <dgm:cxn modelId="{9D176AAA-787A-4B5A-9DC5-7034B722A4D3}" type="presParOf" srcId="{2735E1DE-5D07-45C0-90A4-B2FFC1266584}" destId="{020857EB-3871-4BCB-A9F7-3AB271FF6946}" srcOrd="0" destOrd="0" presId="urn:microsoft.com/office/officeart/2005/8/layout/process2"/>
    <dgm:cxn modelId="{89E12065-A8B0-46B1-889C-73B717338C74}" type="presParOf" srcId="{FA934147-6922-4216-A376-EBCEBB948E74}" destId="{21FC4541-B8FD-40C7-843B-659AF9C7BB1A}"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5AEE8-1538-4A83-B26A-E7C1C8598E8F}">
      <dsp:nvSpPr>
        <dsp:cNvPr id="0" name=""/>
        <dsp:cNvSpPr/>
      </dsp:nvSpPr>
      <dsp:spPr>
        <a:xfrm>
          <a:off x="3028089" y="533402"/>
          <a:ext cx="1398608" cy="777004"/>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Traditional Archiving</a:t>
          </a:r>
          <a:endParaRPr lang="en-US" sz="1900" kern="1200" dirty="0"/>
        </a:p>
      </dsp:txBody>
      <dsp:txXfrm>
        <a:off x="3050847" y="556160"/>
        <a:ext cx="1353092" cy="731488"/>
      </dsp:txXfrm>
    </dsp:sp>
    <dsp:sp modelId="{69C9B4EF-8CF2-4D77-93A7-51EBE6C2A793}">
      <dsp:nvSpPr>
        <dsp:cNvPr id="0" name=""/>
        <dsp:cNvSpPr/>
      </dsp:nvSpPr>
      <dsp:spPr>
        <a:xfrm rot="2898704">
          <a:off x="4061249" y="1242378"/>
          <a:ext cx="214517"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042211" y="1318094"/>
        <a:ext cx="209792" cy="150162"/>
      </dsp:txXfrm>
    </dsp:sp>
    <dsp:sp modelId="{64E9755A-E312-4565-9C34-8DD3C42662FD}">
      <dsp:nvSpPr>
        <dsp:cNvPr id="0" name=""/>
        <dsp:cNvSpPr/>
      </dsp:nvSpPr>
      <dsp:spPr>
        <a:xfrm>
          <a:off x="3910318" y="1524001"/>
          <a:ext cx="1398608" cy="777004"/>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SiteStory</a:t>
          </a:r>
          <a:endParaRPr lang="en-US" sz="1900" kern="1200" dirty="0"/>
        </a:p>
      </dsp:txBody>
      <dsp:txXfrm>
        <a:off x="3933076" y="1546759"/>
        <a:ext cx="1353092" cy="731488"/>
      </dsp:txXfrm>
    </dsp:sp>
    <dsp:sp modelId="{ABC2C88A-D416-42DF-B7EF-6B2BE7814F39}">
      <dsp:nvSpPr>
        <dsp:cNvPr id="0" name=""/>
        <dsp:cNvSpPr/>
      </dsp:nvSpPr>
      <dsp:spPr>
        <a:xfrm rot="3008400">
          <a:off x="4918823" y="2232978"/>
          <a:ext cx="208693"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898211" y="2310732"/>
        <a:ext cx="209792" cy="146085"/>
      </dsp:txXfrm>
    </dsp:sp>
    <dsp:sp modelId="{36D16BF0-8659-499E-8919-DD3778F91C12}">
      <dsp:nvSpPr>
        <dsp:cNvPr id="0" name=""/>
        <dsp:cNvSpPr/>
      </dsp:nvSpPr>
      <dsp:spPr>
        <a:xfrm>
          <a:off x="4737413" y="2514601"/>
          <a:ext cx="1398608" cy="777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Experiment Design</a:t>
          </a:r>
          <a:endParaRPr lang="en-US" sz="1900" kern="1200" dirty="0"/>
        </a:p>
      </dsp:txBody>
      <dsp:txXfrm>
        <a:off x="4760171" y="2537359"/>
        <a:ext cx="1353092" cy="731488"/>
      </dsp:txXfrm>
    </dsp:sp>
    <dsp:sp modelId="{55E4A22F-0B23-477A-835B-F0752C52197B}">
      <dsp:nvSpPr>
        <dsp:cNvPr id="0" name=""/>
        <dsp:cNvSpPr/>
      </dsp:nvSpPr>
      <dsp:spPr>
        <a:xfrm rot="3246571">
          <a:off x="5688559" y="3261676"/>
          <a:ext cx="268279"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5694212" y="3310002"/>
        <a:ext cx="209792" cy="187795"/>
      </dsp:txXfrm>
    </dsp:sp>
    <dsp:sp modelId="{F8E46400-92FA-4533-8421-31B1E53457A9}">
      <dsp:nvSpPr>
        <dsp:cNvPr id="0" name=""/>
        <dsp:cNvSpPr/>
      </dsp:nvSpPr>
      <dsp:spPr>
        <a:xfrm>
          <a:off x="5509375" y="3581398"/>
          <a:ext cx="1398608" cy="777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Benchmark Results</a:t>
          </a:r>
        </a:p>
      </dsp:txBody>
      <dsp:txXfrm>
        <a:off x="5532133" y="3604156"/>
        <a:ext cx="1353092" cy="731488"/>
      </dsp:txXfrm>
    </dsp:sp>
    <dsp:sp modelId="{2735E1DE-5D07-45C0-90A4-B2FFC1266584}">
      <dsp:nvSpPr>
        <dsp:cNvPr id="0" name=""/>
        <dsp:cNvSpPr/>
      </dsp:nvSpPr>
      <dsp:spPr>
        <a:xfrm rot="2794886">
          <a:off x="6567091" y="4290376"/>
          <a:ext cx="220552"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6549732" y="4363979"/>
        <a:ext cx="209792" cy="154386"/>
      </dsp:txXfrm>
    </dsp:sp>
    <dsp:sp modelId="{21FC4541-B8FD-40C7-843B-659AF9C7BB1A}">
      <dsp:nvSpPr>
        <dsp:cNvPr id="0" name=""/>
        <dsp:cNvSpPr/>
      </dsp:nvSpPr>
      <dsp:spPr>
        <a:xfrm>
          <a:off x="6446751" y="4572001"/>
          <a:ext cx="1398608" cy="777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Conclusions</a:t>
          </a:r>
        </a:p>
      </dsp:txBody>
      <dsp:txXfrm>
        <a:off x="6469509" y="4594759"/>
        <a:ext cx="1353092" cy="7314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5AEE8-1538-4A83-B26A-E7C1C8598E8F}">
      <dsp:nvSpPr>
        <dsp:cNvPr id="0" name=""/>
        <dsp:cNvSpPr/>
      </dsp:nvSpPr>
      <dsp:spPr>
        <a:xfrm>
          <a:off x="3028089" y="533402"/>
          <a:ext cx="1398608" cy="777004"/>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Traditional Archiving</a:t>
          </a:r>
          <a:endParaRPr lang="en-US" sz="1900" kern="1200" dirty="0"/>
        </a:p>
      </dsp:txBody>
      <dsp:txXfrm>
        <a:off x="3050847" y="556160"/>
        <a:ext cx="1353092" cy="731488"/>
      </dsp:txXfrm>
    </dsp:sp>
    <dsp:sp modelId="{69C9B4EF-8CF2-4D77-93A7-51EBE6C2A793}">
      <dsp:nvSpPr>
        <dsp:cNvPr id="0" name=""/>
        <dsp:cNvSpPr/>
      </dsp:nvSpPr>
      <dsp:spPr>
        <a:xfrm rot="2898704">
          <a:off x="4061249" y="1242378"/>
          <a:ext cx="214517"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042211" y="1318094"/>
        <a:ext cx="209792" cy="150162"/>
      </dsp:txXfrm>
    </dsp:sp>
    <dsp:sp modelId="{64E9755A-E312-4565-9C34-8DD3C42662FD}">
      <dsp:nvSpPr>
        <dsp:cNvPr id="0" name=""/>
        <dsp:cNvSpPr/>
      </dsp:nvSpPr>
      <dsp:spPr>
        <a:xfrm>
          <a:off x="3910318" y="1524001"/>
          <a:ext cx="1398608" cy="777004"/>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SiteStory</a:t>
          </a:r>
          <a:endParaRPr lang="en-US" sz="1900" kern="1200" dirty="0"/>
        </a:p>
      </dsp:txBody>
      <dsp:txXfrm>
        <a:off x="3933076" y="1546759"/>
        <a:ext cx="1353092" cy="731488"/>
      </dsp:txXfrm>
    </dsp:sp>
    <dsp:sp modelId="{ABC2C88A-D416-42DF-B7EF-6B2BE7814F39}">
      <dsp:nvSpPr>
        <dsp:cNvPr id="0" name=""/>
        <dsp:cNvSpPr/>
      </dsp:nvSpPr>
      <dsp:spPr>
        <a:xfrm rot="3008400">
          <a:off x="4918823" y="2232978"/>
          <a:ext cx="208693"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898211" y="2310732"/>
        <a:ext cx="209792" cy="146085"/>
      </dsp:txXfrm>
    </dsp:sp>
    <dsp:sp modelId="{36D16BF0-8659-499E-8919-DD3778F91C12}">
      <dsp:nvSpPr>
        <dsp:cNvPr id="0" name=""/>
        <dsp:cNvSpPr/>
      </dsp:nvSpPr>
      <dsp:spPr>
        <a:xfrm>
          <a:off x="4737413" y="2514601"/>
          <a:ext cx="1398608" cy="777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Experiment Design</a:t>
          </a:r>
          <a:endParaRPr lang="en-US" sz="1900" kern="1200" dirty="0"/>
        </a:p>
      </dsp:txBody>
      <dsp:txXfrm>
        <a:off x="4760171" y="2537359"/>
        <a:ext cx="1353092" cy="731488"/>
      </dsp:txXfrm>
    </dsp:sp>
    <dsp:sp modelId="{55E4A22F-0B23-477A-835B-F0752C52197B}">
      <dsp:nvSpPr>
        <dsp:cNvPr id="0" name=""/>
        <dsp:cNvSpPr/>
      </dsp:nvSpPr>
      <dsp:spPr>
        <a:xfrm rot="3246571">
          <a:off x="5688559" y="3261676"/>
          <a:ext cx="268279"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5694212" y="3310002"/>
        <a:ext cx="209792" cy="187795"/>
      </dsp:txXfrm>
    </dsp:sp>
    <dsp:sp modelId="{F8E46400-92FA-4533-8421-31B1E53457A9}">
      <dsp:nvSpPr>
        <dsp:cNvPr id="0" name=""/>
        <dsp:cNvSpPr/>
      </dsp:nvSpPr>
      <dsp:spPr>
        <a:xfrm>
          <a:off x="5509375" y="3581398"/>
          <a:ext cx="1398608" cy="777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Benchmark Results</a:t>
          </a:r>
        </a:p>
      </dsp:txBody>
      <dsp:txXfrm>
        <a:off x="5532133" y="3604156"/>
        <a:ext cx="1353092" cy="731488"/>
      </dsp:txXfrm>
    </dsp:sp>
    <dsp:sp modelId="{2735E1DE-5D07-45C0-90A4-B2FFC1266584}">
      <dsp:nvSpPr>
        <dsp:cNvPr id="0" name=""/>
        <dsp:cNvSpPr/>
      </dsp:nvSpPr>
      <dsp:spPr>
        <a:xfrm rot="2794886">
          <a:off x="6567091" y="4290376"/>
          <a:ext cx="220552"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6549732" y="4363979"/>
        <a:ext cx="209792" cy="154386"/>
      </dsp:txXfrm>
    </dsp:sp>
    <dsp:sp modelId="{21FC4541-B8FD-40C7-843B-659AF9C7BB1A}">
      <dsp:nvSpPr>
        <dsp:cNvPr id="0" name=""/>
        <dsp:cNvSpPr/>
      </dsp:nvSpPr>
      <dsp:spPr>
        <a:xfrm>
          <a:off x="6446751" y="4572001"/>
          <a:ext cx="1398608" cy="777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Conclusions</a:t>
          </a:r>
        </a:p>
      </dsp:txBody>
      <dsp:txXfrm>
        <a:off x="6469509" y="4594759"/>
        <a:ext cx="1353092" cy="731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5AEE8-1538-4A83-B26A-E7C1C8598E8F}">
      <dsp:nvSpPr>
        <dsp:cNvPr id="0" name=""/>
        <dsp:cNvSpPr/>
      </dsp:nvSpPr>
      <dsp:spPr>
        <a:xfrm>
          <a:off x="3028089" y="533402"/>
          <a:ext cx="1398608" cy="777004"/>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Traditional Archiving</a:t>
          </a:r>
          <a:endParaRPr lang="en-US" sz="1900" kern="1200" dirty="0"/>
        </a:p>
      </dsp:txBody>
      <dsp:txXfrm>
        <a:off x="3050847" y="556160"/>
        <a:ext cx="1353092" cy="731488"/>
      </dsp:txXfrm>
    </dsp:sp>
    <dsp:sp modelId="{69C9B4EF-8CF2-4D77-93A7-51EBE6C2A793}">
      <dsp:nvSpPr>
        <dsp:cNvPr id="0" name=""/>
        <dsp:cNvSpPr/>
      </dsp:nvSpPr>
      <dsp:spPr>
        <a:xfrm rot="2898704">
          <a:off x="4061249" y="1242378"/>
          <a:ext cx="214517"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042211" y="1318094"/>
        <a:ext cx="209792" cy="150162"/>
      </dsp:txXfrm>
    </dsp:sp>
    <dsp:sp modelId="{64E9755A-E312-4565-9C34-8DD3C42662FD}">
      <dsp:nvSpPr>
        <dsp:cNvPr id="0" name=""/>
        <dsp:cNvSpPr/>
      </dsp:nvSpPr>
      <dsp:spPr>
        <a:xfrm>
          <a:off x="3910318" y="1524001"/>
          <a:ext cx="1398608" cy="777004"/>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SiteStory</a:t>
          </a:r>
          <a:endParaRPr lang="en-US" sz="1900" kern="1200" dirty="0"/>
        </a:p>
      </dsp:txBody>
      <dsp:txXfrm>
        <a:off x="3933076" y="1546759"/>
        <a:ext cx="1353092" cy="731488"/>
      </dsp:txXfrm>
    </dsp:sp>
    <dsp:sp modelId="{ABC2C88A-D416-42DF-B7EF-6B2BE7814F39}">
      <dsp:nvSpPr>
        <dsp:cNvPr id="0" name=""/>
        <dsp:cNvSpPr/>
      </dsp:nvSpPr>
      <dsp:spPr>
        <a:xfrm rot="3008400">
          <a:off x="4918823" y="2232978"/>
          <a:ext cx="208693"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898211" y="2310732"/>
        <a:ext cx="209792" cy="146085"/>
      </dsp:txXfrm>
    </dsp:sp>
    <dsp:sp modelId="{36D16BF0-8659-499E-8919-DD3778F91C12}">
      <dsp:nvSpPr>
        <dsp:cNvPr id="0" name=""/>
        <dsp:cNvSpPr/>
      </dsp:nvSpPr>
      <dsp:spPr>
        <a:xfrm>
          <a:off x="4737413" y="2514601"/>
          <a:ext cx="1398608" cy="777004"/>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Experiment Design</a:t>
          </a:r>
          <a:endParaRPr lang="en-US" sz="1900" kern="1200" dirty="0"/>
        </a:p>
      </dsp:txBody>
      <dsp:txXfrm>
        <a:off x="4760171" y="2537359"/>
        <a:ext cx="1353092" cy="731488"/>
      </dsp:txXfrm>
    </dsp:sp>
    <dsp:sp modelId="{55E4A22F-0B23-477A-835B-F0752C52197B}">
      <dsp:nvSpPr>
        <dsp:cNvPr id="0" name=""/>
        <dsp:cNvSpPr/>
      </dsp:nvSpPr>
      <dsp:spPr>
        <a:xfrm rot="3246571">
          <a:off x="5688559" y="3261676"/>
          <a:ext cx="268279"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5694212" y="3310002"/>
        <a:ext cx="209792" cy="187795"/>
      </dsp:txXfrm>
    </dsp:sp>
    <dsp:sp modelId="{F8E46400-92FA-4533-8421-31B1E53457A9}">
      <dsp:nvSpPr>
        <dsp:cNvPr id="0" name=""/>
        <dsp:cNvSpPr/>
      </dsp:nvSpPr>
      <dsp:spPr>
        <a:xfrm>
          <a:off x="5509375" y="3581398"/>
          <a:ext cx="1398608" cy="777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Benchmark Results</a:t>
          </a:r>
        </a:p>
      </dsp:txBody>
      <dsp:txXfrm>
        <a:off x="5532133" y="3604156"/>
        <a:ext cx="1353092" cy="731488"/>
      </dsp:txXfrm>
    </dsp:sp>
    <dsp:sp modelId="{2735E1DE-5D07-45C0-90A4-B2FFC1266584}">
      <dsp:nvSpPr>
        <dsp:cNvPr id="0" name=""/>
        <dsp:cNvSpPr/>
      </dsp:nvSpPr>
      <dsp:spPr>
        <a:xfrm rot="2794886">
          <a:off x="6567091" y="4290376"/>
          <a:ext cx="220552"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6549732" y="4363979"/>
        <a:ext cx="209792" cy="154386"/>
      </dsp:txXfrm>
    </dsp:sp>
    <dsp:sp modelId="{21FC4541-B8FD-40C7-843B-659AF9C7BB1A}">
      <dsp:nvSpPr>
        <dsp:cNvPr id="0" name=""/>
        <dsp:cNvSpPr/>
      </dsp:nvSpPr>
      <dsp:spPr>
        <a:xfrm>
          <a:off x="6446751" y="4572001"/>
          <a:ext cx="1398608" cy="777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Conclusions</a:t>
          </a:r>
        </a:p>
      </dsp:txBody>
      <dsp:txXfrm>
        <a:off x="6469509" y="4594759"/>
        <a:ext cx="1353092" cy="7314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5AEE8-1538-4A83-B26A-E7C1C8598E8F}">
      <dsp:nvSpPr>
        <dsp:cNvPr id="0" name=""/>
        <dsp:cNvSpPr/>
      </dsp:nvSpPr>
      <dsp:spPr>
        <a:xfrm>
          <a:off x="3028089" y="533402"/>
          <a:ext cx="1398608" cy="777004"/>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Traditional Archiving</a:t>
          </a:r>
          <a:endParaRPr lang="en-US" sz="1900" kern="1200" dirty="0"/>
        </a:p>
      </dsp:txBody>
      <dsp:txXfrm>
        <a:off x="3050847" y="556160"/>
        <a:ext cx="1353092" cy="731488"/>
      </dsp:txXfrm>
    </dsp:sp>
    <dsp:sp modelId="{69C9B4EF-8CF2-4D77-93A7-51EBE6C2A793}">
      <dsp:nvSpPr>
        <dsp:cNvPr id="0" name=""/>
        <dsp:cNvSpPr/>
      </dsp:nvSpPr>
      <dsp:spPr>
        <a:xfrm rot="2898704">
          <a:off x="4061249" y="1242378"/>
          <a:ext cx="214517"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042211" y="1318094"/>
        <a:ext cx="209792" cy="150162"/>
      </dsp:txXfrm>
    </dsp:sp>
    <dsp:sp modelId="{64E9755A-E312-4565-9C34-8DD3C42662FD}">
      <dsp:nvSpPr>
        <dsp:cNvPr id="0" name=""/>
        <dsp:cNvSpPr/>
      </dsp:nvSpPr>
      <dsp:spPr>
        <a:xfrm>
          <a:off x="3910318" y="1524001"/>
          <a:ext cx="1398608" cy="777004"/>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SiteStory</a:t>
          </a:r>
          <a:endParaRPr lang="en-US" sz="1900" kern="1200" dirty="0"/>
        </a:p>
      </dsp:txBody>
      <dsp:txXfrm>
        <a:off x="3933076" y="1546759"/>
        <a:ext cx="1353092" cy="731488"/>
      </dsp:txXfrm>
    </dsp:sp>
    <dsp:sp modelId="{ABC2C88A-D416-42DF-B7EF-6B2BE7814F39}">
      <dsp:nvSpPr>
        <dsp:cNvPr id="0" name=""/>
        <dsp:cNvSpPr/>
      </dsp:nvSpPr>
      <dsp:spPr>
        <a:xfrm rot="3008400">
          <a:off x="4918823" y="2232978"/>
          <a:ext cx="208693"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898211" y="2310732"/>
        <a:ext cx="209792" cy="146085"/>
      </dsp:txXfrm>
    </dsp:sp>
    <dsp:sp modelId="{36D16BF0-8659-499E-8919-DD3778F91C12}">
      <dsp:nvSpPr>
        <dsp:cNvPr id="0" name=""/>
        <dsp:cNvSpPr/>
      </dsp:nvSpPr>
      <dsp:spPr>
        <a:xfrm>
          <a:off x="4737413" y="2514601"/>
          <a:ext cx="1398608" cy="777004"/>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Experiment Design</a:t>
          </a:r>
          <a:endParaRPr lang="en-US" sz="1900" kern="1200" dirty="0"/>
        </a:p>
      </dsp:txBody>
      <dsp:txXfrm>
        <a:off x="4760171" y="2537359"/>
        <a:ext cx="1353092" cy="731488"/>
      </dsp:txXfrm>
    </dsp:sp>
    <dsp:sp modelId="{55E4A22F-0B23-477A-835B-F0752C52197B}">
      <dsp:nvSpPr>
        <dsp:cNvPr id="0" name=""/>
        <dsp:cNvSpPr/>
      </dsp:nvSpPr>
      <dsp:spPr>
        <a:xfrm rot="3246571">
          <a:off x="5688559" y="3261676"/>
          <a:ext cx="268279"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5694212" y="3310002"/>
        <a:ext cx="209792" cy="187795"/>
      </dsp:txXfrm>
    </dsp:sp>
    <dsp:sp modelId="{F8E46400-92FA-4533-8421-31B1E53457A9}">
      <dsp:nvSpPr>
        <dsp:cNvPr id="0" name=""/>
        <dsp:cNvSpPr/>
      </dsp:nvSpPr>
      <dsp:spPr>
        <a:xfrm>
          <a:off x="5509375" y="3581398"/>
          <a:ext cx="1398608" cy="777004"/>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Benchmark Results</a:t>
          </a:r>
        </a:p>
      </dsp:txBody>
      <dsp:txXfrm>
        <a:off x="5532133" y="3604156"/>
        <a:ext cx="1353092" cy="731488"/>
      </dsp:txXfrm>
    </dsp:sp>
    <dsp:sp modelId="{2735E1DE-5D07-45C0-90A4-B2FFC1266584}">
      <dsp:nvSpPr>
        <dsp:cNvPr id="0" name=""/>
        <dsp:cNvSpPr/>
      </dsp:nvSpPr>
      <dsp:spPr>
        <a:xfrm rot="2794886">
          <a:off x="6567091" y="4290376"/>
          <a:ext cx="220552"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6549732" y="4363979"/>
        <a:ext cx="209792" cy="154386"/>
      </dsp:txXfrm>
    </dsp:sp>
    <dsp:sp modelId="{21FC4541-B8FD-40C7-843B-659AF9C7BB1A}">
      <dsp:nvSpPr>
        <dsp:cNvPr id="0" name=""/>
        <dsp:cNvSpPr/>
      </dsp:nvSpPr>
      <dsp:spPr>
        <a:xfrm>
          <a:off x="6446751" y="4572001"/>
          <a:ext cx="1398608" cy="777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Conclusions</a:t>
          </a:r>
        </a:p>
      </dsp:txBody>
      <dsp:txXfrm>
        <a:off x="6469509" y="4594759"/>
        <a:ext cx="1353092" cy="7314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5AEE8-1538-4A83-B26A-E7C1C8598E8F}">
      <dsp:nvSpPr>
        <dsp:cNvPr id="0" name=""/>
        <dsp:cNvSpPr/>
      </dsp:nvSpPr>
      <dsp:spPr>
        <a:xfrm>
          <a:off x="3028089" y="533402"/>
          <a:ext cx="1398608" cy="777004"/>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Traditional Archiving</a:t>
          </a:r>
          <a:endParaRPr lang="en-US" sz="1900" kern="1200" dirty="0"/>
        </a:p>
      </dsp:txBody>
      <dsp:txXfrm>
        <a:off x="3050847" y="556160"/>
        <a:ext cx="1353092" cy="731488"/>
      </dsp:txXfrm>
    </dsp:sp>
    <dsp:sp modelId="{69C9B4EF-8CF2-4D77-93A7-51EBE6C2A793}">
      <dsp:nvSpPr>
        <dsp:cNvPr id="0" name=""/>
        <dsp:cNvSpPr/>
      </dsp:nvSpPr>
      <dsp:spPr>
        <a:xfrm rot="2898704">
          <a:off x="4061249" y="1242378"/>
          <a:ext cx="214517"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042211" y="1318094"/>
        <a:ext cx="209792" cy="150162"/>
      </dsp:txXfrm>
    </dsp:sp>
    <dsp:sp modelId="{64E9755A-E312-4565-9C34-8DD3C42662FD}">
      <dsp:nvSpPr>
        <dsp:cNvPr id="0" name=""/>
        <dsp:cNvSpPr/>
      </dsp:nvSpPr>
      <dsp:spPr>
        <a:xfrm>
          <a:off x="3910318" y="1524001"/>
          <a:ext cx="1398608" cy="777004"/>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SiteStory</a:t>
          </a:r>
          <a:endParaRPr lang="en-US" sz="1900" kern="1200" dirty="0"/>
        </a:p>
      </dsp:txBody>
      <dsp:txXfrm>
        <a:off x="3933076" y="1546759"/>
        <a:ext cx="1353092" cy="731488"/>
      </dsp:txXfrm>
    </dsp:sp>
    <dsp:sp modelId="{ABC2C88A-D416-42DF-B7EF-6B2BE7814F39}">
      <dsp:nvSpPr>
        <dsp:cNvPr id="0" name=""/>
        <dsp:cNvSpPr/>
      </dsp:nvSpPr>
      <dsp:spPr>
        <a:xfrm rot="3008400">
          <a:off x="4918823" y="2232978"/>
          <a:ext cx="208693"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898211" y="2310732"/>
        <a:ext cx="209792" cy="146085"/>
      </dsp:txXfrm>
    </dsp:sp>
    <dsp:sp modelId="{36D16BF0-8659-499E-8919-DD3778F91C12}">
      <dsp:nvSpPr>
        <dsp:cNvPr id="0" name=""/>
        <dsp:cNvSpPr/>
      </dsp:nvSpPr>
      <dsp:spPr>
        <a:xfrm>
          <a:off x="4737413" y="2514601"/>
          <a:ext cx="1398608" cy="777004"/>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Experiment Design</a:t>
          </a:r>
          <a:endParaRPr lang="en-US" sz="1900" kern="1200" dirty="0"/>
        </a:p>
      </dsp:txBody>
      <dsp:txXfrm>
        <a:off x="4760171" y="2537359"/>
        <a:ext cx="1353092" cy="731488"/>
      </dsp:txXfrm>
    </dsp:sp>
    <dsp:sp modelId="{55E4A22F-0B23-477A-835B-F0752C52197B}">
      <dsp:nvSpPr>
        <dsp:cNvPr id="0" name=""/>
        <dsp:cNvSpPr/>
      </dsp:nvSpPr>
      <dsp:spPr>
        <a:xfrm rot="3246571">
          <a:off x="5688559" y="3261676"/>
          <a:ext cx="268279"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5694212" y="3310002"/>
        <a:ext cx="209792" cy="187795"/>
      </dsp:txXfrm>
    </dsp:sp>
    <dsp:sp modelId="{F8E46400-92FA-4533-8421-31B1E53457A9}">
      <dsp:nvSpPr>
        <dsp:cNvPr id="0" name=""/>
        <dsp:cNvSpPr/>
      </dsp:nvSpPr>
      <dsp:spPr>
        <a:xfrm>
          <a:off x="5509375" y="3581398"/>
          <a:ext cx="1398608" cy="777004"/>
        </a:xfrm>
        <a:prstGeom prst="roundRect">
          <a:avLst>
            <a:gd name="adj" fmla="val 1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Benchmark Results</a:t>
          </a:r>
        </a:p>
      </dsp:txBody>
      <dsp:txXfrm>
        <a:off x="5532133" y="3604156"/>
        <a:ext cx="1353092" cy="731488"/>
      </dsp:txXfrm>
    </dsp:sp>
    <dsp:sp modelId="{2735E1DE-5D07-45C0-90A4-B2FFC1266584}">
      <dsp:nvSpPr>
        <dsp:cNvPr id="0" name=""/>
        <dsp:cNvSpPr/>
      </dsp:nvSpPr>
      <dsp:spPr>
        <a:xfrm rot="2794886">
          <a:off x="6567091" y="4290376"/>
          <a:ext cx="220552" cy="3496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6549732" y="4363979"/>
        <a:ext cx="209792" cy="154386"/>
      </dsp:txXfrm>
    </dsp:sp>
    <dsp:sp modelId="{21FC4541-B8FD-40C7-843B-659AF9C7BB1A}">
      <dsp:nvSpPr>
        <dsp:cNvPr id="0" name=""/>
        <dsp:cNvSpPr/>
      </dsp:nvSpPr>
      <dsp:spPr>
        <a:xfrm>
          <a:off x="6446751" y="4572001"/>
          <a:ext cx="1398608" cy="777004"/>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Conclusions</a:t>
          </a:r>
        </a:p>
      </dsp:txBody>
      <dsp:txXfrm>
        <a:off x="6469509" y="4594759"/>
        <a:ext cx="1353092" cy="7314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35843B-3621-4A0D-8424-96B690E80967}" type="datetimeFigureOut">
              <a:rPr lang="en-US" smtClean="0"/>
              <a:pPr/>
              <a:t>9/16/2013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1F761F-9120-4885-9F85-2CD6E0A1E4B2}" type="slidenum">
              <a:rPr lang="en-US" smtClean="0"/>
              <a:pPr/>
              <a:t>‹#›</a:t>
            </a:fld>
            <a:endParaRPr lang="en-US"/>
          </a:p>
        </p:txBody>
      </p:sp>
    </p:spTree>
    <p:extLst>
      <p:ext uri="{BB962C8B-B14F-4D97-AF65-F5344CB8AC3E}">
        <p14:creationId xmlns:p14="http://schemas.microsoft.com/office/powerpoint/2010/main" val="4194433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Soundtrack:</a:t>
            </a:r>
          </a:p>
          <a:p>
            <a:r>
              <a:rPr lang="en-US" dirty="0" smtClean="0"/>
              <a:t>The</a:t>
            </a:r>
            <a:r>
              <a:rPr lang="en-US" baseline="0" dirty="0" smtClean="0"/>
              <a:t> Internet Archive got smart about crawling ABC News in July of 2011. But before that, there are large gaps in mementos captured. We will take Jan 12, 2011 as our first observation date. There are three days without corresponding mementos before we arrive at our second observation date of Jan 16, 2011.</a:t>
            </a:r>
            <a:endParaRPr lang="en-US" dirty="0" smtClean="0"/>
          </a:p>
        </p:txBody>
      </p:sp>
      <p:sp>
        <p:nvSpPr>
          <p:cNvPr id="4" name="Slide Number Placeholder 3"/>
          <p:cNvSpPr>
            <a:spLocks noGrp="1"/>
          </p:cNvSpPr>
          <p:nvPr>
            <p:ph type="sldNum" sz="quarter" idx="10"/>
          </p:nvPr>
        </p:nvSpPr>
        <p:spPr/>
        <p:txBody>
          <a:bodyPr/>
          <a:lstStyle/>
          <a:p>
            <a:fld id="{4B1F761F-9120-4885-9F85-2CD6E0A1E4B2}" type="slidenum">
              <a:rPr lang="en-US" smtClean="0"/>
              <a:pPr/>
              <a:t>2</a:t>
            </a:fld>
            <a:endParaRPr lang="en-US"/>
          </a:p>
        </p:txBody>
      </p:sp>
    </p:spTree>
    <p:extLst>
      <p:ext uri="{BB962C8B-B14F-4D97-AF65-F5344CB8AC3E}">
        <p14:creationId xmlns:p14="http://schemas.microsoft.com/office/powerpoint/2010/main" val="1948509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burdened</a:t>
            </a:r>
            <a:r>
              <a:rPr lang="en-US" baseline="0" dirty="0" smtClean="0"/>
              <a:t> the server by simulating user access to pages hosted by the server. The resulting statistics show that the burden creates higher variance, as expected, but the </a:t>
            </a:r>
            <a:r>
              <a:rPr lang="en-US" baseline="0" dirty="0" err="1" smtClean="0"/>
              <a:t>sitestory</a:t>
            </a:r>
            <a:endParaRPr lang="en-US" dirty="0"/>
          </a:p>
        </p:txBody>
      </p:sp>
      <p:sp>
        <p:nvSpPr>
          <p:cNvPr id="4" name="Slide Number Placeholder 3"/>
          <p:cNvSpPr>
            <a:spLocks noGrp="1"/>
          </p:cNvSpPr>
          <p:nvPr>
            <p:ph type="sldNum" sz="quarter" idx="10"/>
          </p:nvPr>
        </p:nvSpPr>
        <p:spPr/>
        <p:txBody>
          <a:bodyPr/>
          <a:lstStyle/>
          <a:p>
            <a:fld id="{4B1F761F-9120-4885-9F85-2CD6E0A1E4B2}" type="slidenum">
              <a:rPr lang="en-US" smtClean="0"/>
              <a:pPr/>
              <a:t>19</a:t>
            </a:fld>
            <a:endParaRPr lang="en-US"/>
          </a:p>
        </p:txBody>
      </p:sp>
    </p:spTree>
    <p:extLst>
      <p:ext uri="{BB962C8B-B14F-4D97-AF65-F5344CB8AC3E}">
        <p14:creationId xmlns:p14="http://schemas.microsoft.com/office/powerpoint/2010/main" val="429431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testbed</a:t>
            </a:r>
            <a:r>
              <a:rPr lang="en-US" dirty="0" smtClean="0"/>
              <a:t> has higher variance and</a:t>
            </a:r>
            <a:r>
              <a:rPr lang="en-US" baseline="0" dirty="0" smtClean="0"/>
              <a:t> poorer performance because of the longer network delays. (between ODU and LANL)</a:t>
            </a:r>
            <a:endParaRPr lang="en-US" dirty="0"/>
          </a:p>
        </p:txBody>
      </p:sp>
      <p:sp>
        <p:nvSpPr>
          <p:cNvPr id="4" name="Slide Number Placeholder 3"/>
          <p:cNvSpPr>
            <a:spLocks noGrp="1"/>
          </p:cNvSpPr>
          <p:nvPr>
            <p:ph type="sldNum" sz="quarter" idx="10"/>
          </p:nvPr>
        </p:nvSpPr>
        <p:spPr/>
        <p:txBody>
          <a:bodyPr/>
          <a:lstStyle/>
          <a:p>
            <a:fld id="{4B1F761F-9120-4885-9F85-2CD6E0A1E4B2}" type="slidenum">
              <a:rPr lang="en-US" smtClean="0"/>
              <a:pPr/>
              <a:t>21</a:t>
            </a:fld>
            <a:endParaRPr lang="en-US"/>
          </a:p>
        </p:txBody>
      </p:sp>
    </p:spTree>
    <p:extLst>
      <p:ext uri="{BB962C8B-B14F-4D97-AF65-F5344CB8AC3E}">
        <p14:creationId xmlns:p14="http://schemas.microsoft.com/office/powerpoint/2010/main" val="242886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Updates are the blue dotes. We miss update C2 and C4.</a:t>
            </a:r>
            <a:r>
              <a:rPr lang="en-US" baseline="0" dirty="0" smtClean="0"/>
              <a:t> Does it matter that we miss C2? (Tree falls in the woods…). It definitely matters if we miss C4 with the crawler.</a:t>
            </a:r>
            <a:endParaRPr lang="en-US" dirty="0"/>
          </a:p>
        </p:txBody>
      </p:sp>
      <p:sp>
        <p:nvSpPr>
          <p:cNvPr id="4" name="Slide Number Placeholder 3"/>
          <p:cNvSpPr>
            <a:spLocks noGrp="1"/>
          </p:cNvSpPr>
          <p:nvPr>
            <p:ph type="sldNum" sz="quarter" idx="10"/>
          </p:nvPr>
        </p:nvSpPr>
        <p:spPr/>
        <p:txBody>
          <a:bodyPr/>
          <a:lstStyle/>
          <a:p>
            <a:fld id="{4B1F761F-9120-4885-9F85-2CD6E0A1E4B2}" type="slidenum">
              <a:rPr lang="en-US" smtClean="0"/>
              <a:pPr/>
              <a:t>9</a:t>
            </a:fld>
            <a:endParaRPr lang="en-US"/>
          </a:p>
        </p:txBody>
      </p:sp>
    </p:spTree>
    <p:extLst>
      <p:ext uri="{BB962C8B-B14F-4D97-AF65-F5344CB8AC3E}">
        <p14:creationId xmlns:p14="http://schemas.microsoft.com/office/powerpoint/2010/main" val="3135359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a:t>
            </a:r>
            <a:r>
              <a:rPr lang="en-US" dirty="0" err="1" smtClean="0"/>
              <a:t>sitestory</a:t>
            </a:r>
            <a:r>
              <a:rPr lang="en-US" dirty="0" smtClean="0"/>
              <a:t> here: archives on servers based on http gets, stored in a memento-</a:t>
            </a:r>
            <a:r>
              <a:rPr lang="en-US" dirty="0" err="1" smtClean="0"/>
              <a:t>complient</a:t>
            </a:r>
            <a:r>
              <a:rPr lang="en-US" dirty="0" smtClean="0"/>
              <a:t> archive, etc. etc.</a:t>
            </a:r>
            <a:endParaRPr lang="en-US" dirty="0"/>
          </a:p>
        </p:txBody>
      </p:sp>
      <p:sp>
        <p:nvSpPr>
          <p:cNvPr id="4" name="Slide Number Placeholder 3"/>
          <p:cNvSpPr>
            <a:spLocks noGrp="1"/>
          </p:cNvSpPr>
          <p:nvPr>
            <p:ph type="sldNum" sz="quarter" idx="10"/>
          </p:nvPr>
        </p:nvSpPr>
        <p:spPr/>
        <p:txBody>
          <a:bodyPr/>
          <a:lstStyle/>
          <a:p>
            <a:fld id="{4B1F761F-9120-4885-9F85-2CD6E0A1E4B2}" type="slidenum">
              <a:rPr lang="en-US" smtClean="0"/>
              <a:pPr/>
              <a:t>11</a:t>
            </a:fld>
            <a:endParaRPr lang="en-US"/>
          </a:p>
        </p:txBody>
      </p:sp>
    </p:spTree>
    <p:extLst>
      <p:ext uri="{BB962C8B-B14F-4D97-AF65-F5344CB8AC3E}">
        <p14:creationId xmlns:p14="http://schemas.microsoft.com/office/powerpoint/2010/main" val="197148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Updates are the blue dotes. With </a:t>
            </a:r>
            <a:r>
              <a:rPr lang="en-US" dirty="0" err="1" smtClean="0"/>
              <a:t>SiteStory</a:t>
            </a:r>
            <a:r>
              <a:rPr lang="en-US" dirty="0" smtClean="0"/>
              <a:t>, we get</a:t>
            </a:r>
            <a:r>
              <a:rPr lang="en-US" baseline="0" dirty="0" smtClean="0"/>
              <a:t> all the updates except C2</a:t>
            </a:r>
            <a:endParaRPr lang="en-US" dirty="0"/>
          </a:p>
        </p:txBody>
      </p:sp>
      <p:sp>
        <p:nvSpPr>
          <p:cNvPr id="4" name="Slide Number Placeholder 3"/>
          <p:cNvSpPr>
            <a:spLocks noGrp="1"/>
          </p:cNvSpPr>
          <p:nvPr>
            <p:ph type="sldNum" sz="quarter" idx="10"/>
          </p:nvPr>
        </p:nvSpPr>
        <p:spPr/>
        <p:txBody>
          <a:bodyPr/>
          <a:lstStyle/>
          <a:p>
            <a:fld id="{4B1F761F-9120-4885-9F85-2CD6E0A1E4B2}" type="slidenum">
              <a:rPr lang="en-US" smtClean="0"/>
              <a:pPr/>
              <a:t>12</a:t>
            </a:fld>
            <a:endParaRPr lang="en-US"/>
          </a:p>
        </p:txBody>
      </p:sp>
    </p:spTree>
    <p:extLst>
      <p:ext uri="{BB962C8B-B14F-4D97-AF65-F5344CB8AC3E}">
        <p14:creationId xmlns:p14="http://schemas.microsoft.com/office/powerpoint/2010/main" val="3135359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ApacheBench</a:t>
            </a:r>
            <a:r>
              <a:rPr lang="en-US" dirty="0" smtClean="0"/>
              <a:t> is a tool to benchmark apache servers. Takes number of connections and concurrency of those connections as parameters. We benchmarked a</a:t>
            </a:r>
            <a:r>
              <a:rPr lang="en-US" baseline="0" dirty="0" smtClean="0"/>
              <a:t>n apache server with </a:t>
            </a:r>
            <a:r>
              <a:rPr lang="en-US" baseline="0" dirty="0" err="1" smtClean="0"/>
              <a:t>sitestory</a:t>
            </a:r>
            <a:r>
              <a:rPr lang="en-US" baseline="0" dirty="0" smtClean="0"/>
              <a:t> both on and off. This measured the server’s ability to deliver content over a network.</a:t>
            </a:r>
            <a:endParaRPr lang="en-US" dirty="0"/>
          </a:p>
        </p:txBody>
      </p:sp>
      <p:sp>
        <p:nvSpPr>
          <p:cNvPr id="4" name="Slide Number Placeholder 3"/>
          <p:cNvSpPr>
            <a:spLocks noGrp="1"/>
          </p:cNvSpPr>
          <p:nvPr>
            <p:ph type="sldNum" sz="quarter" idx="10"/>
          </p:nvPr>
        </p:nvSpPr>
        <p:spPr/>
        <p:txBody>
          <a:bodyPr/>
          <a:lstStyle/>
          <a:p>
            <a:fld id="{4B1F761F-9120-4885-9F85-2CD6E0A1E4B2}" type="slidenum">
              <a:rPr lang="en-US" smtClean="0"/>
              <a:pPr/>
              <a:t>14</a:t>
            </a:fld>
            <a:endParaRPr lang="en-US"/>
          </a:p>
        </p:txBody>
      </p:sp>
    </p:spTree>
    <p:extLst>
      <p:ext uri="{BB962C8B-B14F-4D97-AF65-F5344CB8AC3E}">
        <p14:creationId xmlns:p14="http://schemas.microsoft.com/office/powerpoint/2010/main" val="1862321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a:t>
            </a:r>
            <a:r>
              <a:rPr lang="en-US" dirty="0" err="1" smtClean="0"/>
              <a:t>wget</a:t>
            </a:r>
            <a:r>
              <a:rPr lang="en-US" dirty="0" smtClean="0"/>
              <a:t> tests, we created 100 resources with 0-99 embedded images. These</a:t>
            </a:r>
            <a:r>
              <a:rPr lang="en-US" baseline="0" dirty="0" smtClean="0"/>
              <a:t> were PHP pages that also included the current </a:t>
            </a:r>
            <a:r>
              <a:rPr lang="en-US" baseline="0" dirty="0" err="1" smtClean="0"/>
              <a:t>datetime</a:t>
            </a:r>
            <a:r>
              <a:rPr lang="en-US" baseline="0" dirty="0" smtClean="0"/>
              <a:t>.</a:t>
            </a:r>
            <a:r>
              <a:rPr lang="en-US" dirty="0" smtClean="0"/>
              <a:t> We executed </a:t>
            </a:r>
            <a:r>
              <a:rPr lang="en-US" dirty="0" err="1" smtClean="0"/>
              <a:t>wget</a:t>
            </a:r>
            <a:r>
              <a:rPr lang="en-US" dirty="0" smtClean="0"/>
              <a:t> –p for each of them and timed the total round-trip</a:t>
            </a:r>
            <a:r>
              <a:rPr lang="en-US" baseline="0" dirty="0" smtClean="0"/>
              <a:t> time. We also executed this with </a:t>
            </a:r>
            <a:r>
              <a:rPr lang="en-US" baseline="0" dirty="0" err="1" smtClean="0"/>
              <a:t>sitestory</a:t>
            </a:r>
            <a:r>
              <a:rPr lang="en-US" baseline="0" dirty="0" smtClean="0"/>
              <a:t> on and off. This measured the performance of the server when a resource was constantly changing and also has many embedded resources. </a:t>
            </a:r>
            <a:endParaRPr lang="en-US" dirty="0"/>
          </a:p>
        </p:txBody>
      </p:sp>
      <p:sp>
        <p:nvSpPr>
          <p:cNvPr id="4" name="Slide Number Placeholder 3"/>
          <p:cNvSpPr>
            <a:spLocks noGrp="1"/>
          </p:cNvSpPr>
          <p:nvPr>
            <p:ph type="sldNum" sz="quarter" idx="10"/>
          </p:nvPr>
        </p:nvSpPr>
        <p:spPr/>
        <p:txBody>
          <a:bodyPr/>
          <a:lstStyle/>
          <a:p>
            <a:fld id="{4B1F761F-9120-4885-9F85-2CD6E0A1E4B2}" type="slidenum">
              <a:rPr lang="en-US" smtClean="0"/>
              <a:pPr/>
              <a:t>15</a:t>
            </a:fld>
            <a:endParaRPr lang="en-US"/>
          </a:p>
        </p:txBody>
      </p:sp>
    </p:spTree>
    <p:extLst>
      <p:ext uri="{BB962C8B-B14F-4D97-AF65-F5344CB8AC3E}">
        <p14:creationId xmlns:p14="http://schemas.microsoft.com/office/powerpoint/2010/main" val="38366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set up an experiment on a</a:t>
            </a:r>
            <a:r>
              <a:rPr lang="en-US" baseline="0" dirty="0" smtClean="0"/>
              <a:t> local LAN between two networked machines.</a:t>
            </a:r>
            <a:endParaRPr lang="en-US" dirty="0"/>
          </a:p>
        </p:txBody>
      </p:sp>
      <p:sp>
        <p:nvSpPr>
          <p:cNvPr id="4" name="Slide Number Placeholder 3"/>
          <p:cNvSpPr>
            <a:spLocks noGrp="1"/>
          </p:cNvSpPr>
          <p:nvPr>
            <p:ph type="sldNum" sz="quarter" idx="10"/>
          </p:nvPr>
        </p:nvSpPr>
        <p:spPr/>
        <p:txBody>
          <a:bodyPr/>
          <a:lstStyle/>
          <a:p>
            <a:fld id="{4B1F761F-9120-4885-9F85-2CD6E0A1E4B2}" type="slidenum">
              <a:rPr lang="en-US" smtClean="0"/>
              <a:pPr/>
              <a:t>16</a:t>
            </a:fld>
            <a:endParaRPr lang="en-US"/>
          </a:p>
        </p:txBody>
      </p:sp>
    </p:spTree>
    <p:extLst>
      <p:ext uri="{BB962C8B-B14F-4D97-AF65-F5344CB8AC3E}">
        <p14:creationId xmlns:p14="http://schemas.microsoft.com/office/powerpoint/2010/main" val="2071483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server’s ability to return content is not impacted be </a:t>
            </a:r>
            <a:r>
              <a:rPr lang="en-US" dirty="0" err="1" smtClean="0"/>
              <a:t>SiteStory</a:t>
            </a:r>
            <a:r>
              <a:rPr lang="en-US" dirty="0" smtClean="0"/>
              <a:t> running based on the</a:t>
            </a:r>
            <a:r>
              <a:rPr lang="en-US" baseline="0" dirty="0" smtClean="0"/>
              <a:t> </a:t>
            </a:r>
            <a:r>
              <a:rPr lang="en-US" baseline="0" dirty="0" err="1" smtClean="0"/>
              <a:t>ab</a:t>
            </a:r>
            <a:r>
              <a:rPr lang="en-US" baseline="0" dirty="0" smtClean="0"/>
              <a:t> tests.</a:t>
            </a:r>
            <a:endParaRPr lang="en-US" dirty="0"/>
          </a:p>
        </p:txBody>
      </p:sp>
      <p:sp>
        <p:nvSpPr>
          <p:cNvPr id="4" name="Slide Number Placeholder 3"/>
          <p:cNvSpPr>
            <a:spLocks noGrp="1"/>
          </p:cNvSpPr>
          <p:nvPr>
            <p:ph type="sldNum" sz="quarter" idx="10"/>
          </p:nvPr>
        </p:nvSpPr>
        <p:spPr/>
        <p:txBody>
          <a:bodyPr/>
          <a:lstStyle/>
          <a:p>
            <a:fld id="{4B1F761F-9120-4885-9F85-2CD6E0A1E4B2}" type="slidenum">
              <a:rPr lang="en-US" smtClean="0"/>
              <a:pPr/>
              <a:t>17</a:t>
            </a:fld>
            <a:endParaRPr lang="en-US"/>
          </a:p>
        </p:txBody>
      </p:sp>
    </p:spTree>
    <p:extLst>
      <p:ext uri="{BB962C8B-B14F-4D97-AF65-F5344CB8AC3E}">
        <p14:creationId xmlns:p14="http://schemas.microsoft.com/office/powerpoint/2010/main" val="2647674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wget</a:t>
            </a:r>
            <a:r>
              <a:rPr lang="en-US" baseline="0" dirty="0" smtClean="0"/>
              <a:t> tests show that (as expected) more embedded resources creates a longer round-trip time. </a:t>
            </a:r>
            <a:r>
              <a:rPr lang="en-US" baseline="0" dirty="0" err="1" smtClean="0"/>
              <a:t>SiteStory</a:t>
            </a:r>
            <a:r>
              <a:rPr lang="en-US" baseline="0" dirty="0" smtClean="0"/>
              <a:t> runs slower with the increased files, and worsens as compared to when </a:t>
            </a:r>
            <a:r>
              <a:rPr lang="en-US" baseline="0" dirty="0" err="1" smtClean="0"/>
              <a:t>sitestory</a:t>
            </a:r>
            <a:r>
              <a:rPr lang="en-US" baseline="0" dirty="0" smtClean="0"/>
              <a:t> is off as more embedded resources are present. In these graphs, the middle line is the average over about 100 tests, and the filled in area is the standard deviation. However, we were using an unburdened server.</a:t>
            </a:r>
          </a:p>
          <a:p>
            <a:endParaRPr lang="en-US" baseline="0" dirty="0" smtClean="0"/>
          </a:p>
          <a:p>
            <a:r>
              <a:rPr lang="en-US" baseline="0" dirty="0" smtClean="0"/>
              <a:t>The dip in the beginning of the graph can be attributed to a cold start – the difference is in the order of milliseconds.</a:t>
            </a:r>
            <a:endParaRPr lang="en-US" dirty="0"/>
          </a:p>
        </p:txBody>
      </p:sp>
      <p:sp>
        <p:nvSpPr>
          <p:cNvPr id="4" name="Slide Number Placeholder 3"/>
          <p:cNvSpPr>
            <a:spLocks noGrp="1"/>
          </p:cNvSpPr>
          <p:nvPr>
            <p:ph type="sldNum" sz="quarter" idx="10"/>
          </p:nvPr>
        </p:nvSpPr>
        <p:spPr/>
        <p:txBody>
          <a:bodyPr/>
          <a:lstStyle/>
          <a:p>
            <a:fld id="{4B1F761F-9120-4885-9F85-2CD6E0A1E4B2}" type="slidenum">
              <a:rPr lang="en-US" smtClean="0"/>
              <a:pPr/>
              <a:t>18</a:t>
            </a:fld>
            <a:endParaRPr lang="en-US"/>
          </a:p>
        </p:txBody>
      </p:sp>
    </p:spTree>
    <p:extLst>
      <p:ext uri="{BB962C8B-B14F-4D97-AF65-F5344CB8AC3E}">
        <p14:creationId xmlns:p14="http://schemas.microsoft.com/office/powerpoint/2010/main" val="192751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3F0D89-AE92-409D-A14F-EEAB26E999A1}"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8D7F5-BCE8-4C2F-84C6-40BACB6EF0F4}" type="slidenum">
              <a:rPr lang="en-US" smtClean="0"/>
              <a:pPr/>
              <a:t>‹#›</a:t>
            </a:fld>
            <a:endParaRPr lang="en-US"/>
          </a:p>
        </p:txBody>
      </p:sp>
    </p:spTree>
    <p:extLst>
      <p:ext uri="{BB962C8B-B14F-4D97-AF65-F5344CB8AC3E}">
        <p14:creationId xmlns:p14="http://schemas.microsoft.com/office/powerpoint/2010/main" val="303012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F0D89-AE92-409D-A14F-EEAB26E999A1}"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8D7F5-BCE8-4C2F-84C6-40BACB6EF0F4}" type="slidenum">
              <a:rPr lang="en-US" smtClean="0"/>
              <a:pPr/>
              <a:t>‹#›</a:t>
            </a:fld>
            <a:endParaRPr lang="en-US"/>
          </a:p>
        </p:txBody>
      </p:sp>
    </p:spTree>
    <p:extLst>
      <p:ext uri="{BB962C8B-B14F-4D97-AF65-F5344CB8AC3E}">
        <p14:creationId xmlns:p14="http://schemas.microsoft.com/office/powerpoint/2010/main" val="87664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F0D89-AE92-409D-A14F-EEAB26E999A1}"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8D7F5-BCE8-4C2F-84C6-40BACB6EF0F4}" type="slidenum">
              <a:rPr lang="en-US" smtClean="0"/>
              <a:pPr/>
              <a:t>‹#›</a:t>
            </a:fld>
            <a:endParaRPr lang="en-US"/>
          </a:p>
        </p:txBody>
      </p:sp>
    </p:spTree>
    <p:extLst>
      <p:ext uri="{BB962C8B-B14F-4D97-AF65-F5344CB8AC3E}">
        <p14:creationId xmlns:p14="http://schemas.microsoft.com/office/powerpoint/2010/main" val="34604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F0D89-AE92-409D-A14F-EEAB26E999A1}"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8D7F5-BCE8-4C2F-84C6-40BACB6EF0F4}" type="slidenum">
              <a:rPr lang="en-US" smtClean="0"/>
              <a:pPr/>
              <a:t>‹#›</a:t>
            </a:fld>
            <a:endParaRPr lang="en-US"/>
          </a:p>
        </p:txBody>
      </p:sp>
    </p:spTree>
    <p:extLst>
      <p:ext uri="{BB962C8B-B14F-4D97-AF65-F5344CB8AC3E}">
        <p14:creationId xmlns:p14="http://schemas.microsoft.com/office/powerpoint/2010/main" val="415317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3F0D89-AE92-409D-A14F-EEAB26E999A1}" type="datetimeFigureOut">
              <a:rPr lang="en-US" smtClean="0"/>
              <a:pPr/>
              <a:t>9/16/2013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8D7F5-BCE8-4C2F-84C6-40BACB6EF0F4}" type="slidenum">
              <a:rPr lang="en-US" smtClean="0"/>
              <a:pPr/>
              <a:t>‹#›</a:t>
            </a:fld>
            <a:endParaRPr lang="en-US"/>
          </a:p>
        </p:txBody>
      </p:sp>
    </p:spTree>
    <p:extLst>
      <p:ext uri="{BB962C8B-B14F-4D97-AF65-F5344CB8AC3E}">
        <p14:creationId xmlns:p14="http://schemas.microsoft.com/office/powerpoint/2010/main" val="273726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3F0D89-AE92-409D-A14F-EEAB26E999A1}" type="datetimeFigureOut">
              <a:rPr lang="en-US" smtClean="0"/>
              <a:pPr/>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8D7F5-BCE8-4C2F-84C6-40BACB6EF0F4}" type="slidenum">
              <a:rPr lang="en-US" smtClean="0"/>
              <a:pPr/>
              <a:t>‹#›</a:t>
            </a:fld>
            <a:endParaRPr lang="en-US"/>
          </a:p>
        </p:txBody>
      </p:sp>
    </p:spTree>
    <p:extLst>
      <p:ext uri="{BB962C8B-B14F-4D97-AF65-F5344CB8AC3E}">
        <p14:creationId xmlns:p14="http://schemas.microsoft.com/office/powerpoint/2010/main" val="89959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3F0D89-AE92-409D-A14F-EEAB26E999A1}" type="datetimeFigureOut">
              <a:rPr lang="en-US" smtClean="0"/>
              <a:pPr/>
              <a:t>9/16/2013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58D7F5-BCE8-4C2F-84C6-40BACB6EF0F4}" type="slidenum">
              <a:rPr lang="en-US" smtClean="0"/>
              <a:pPr/>
              <a:t>‹#›</a:t>
            </a:fld>
            <a:endParaRPr lang="en-US"/>
          </a:p>
        </p:txBody>
      </p:sp>
    </p:spTree>
    <p:extLst>
      <p:ext uri="{BB962C8B-B14F-4D97-AF65-F5344CB8AC3E}">
        <p14:creationId xmlns:p14="http://schemas.microsoft.com/office/powerpoint/2010/main" val="578565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3F0D89-AE92-409D-A14F-EEAB26E999A1}" type="datetimeFigureOut">
              <a:rPr lang="en-US" smtClean="0"/>
              <a:pPr/>
              <a:t>9/16/2013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8D7F5-BCE8-4C2F-84C6-40BACB6EF0F4}" type="slidenum">
              <a:rPr lang="en-US" smtClean="0"/>
              <a:pPr/>
              <a:t>‹#›</a:t>
            </a:fld>
            <a:endParaRPr lang="en-US"/>
          </a:p>
        </p:txBody>
      </p:sp>
    </p:spTree>
    <p:extLst>
      <p:ext uri="{BB962C8B-B14F-4D97-AF65-F5344CB8AC3E}">
        <p14:creationId xmlns:p14="http://schemas.microsoft.com/office/powerpoint/2010/main" val="407567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F0D89-AE92-409D-A14F-EEAB26E999A1}" type="datetimeFigureOut">
              <a:rPr lang="en-US" smtClean="0"/>
              <a:pPr/>
              <a:t>9/16/2013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58D7F5-BCE8-4C2F-84C6-40BACB6EF0F4}" type="slidenum">
              <a:rPr lang="en-US" smtClean="0"/>
              <a:pPr/>
              <a:t>‹#›</a:t>
            </a:fld>
            <a:endParaRPr lang="en-US"/>
          </a:p>
        </p:txBody>
      </p:sp>
    </p:spTree>
    <p:extLst>
      <p:ext uri="{BB962C8B-B14F-4D97-AF65-F5344CB8AC3E}">
        <p14:creationId xmlns:p14="http://schemas.microsoft.com/office/powerpoint/2010/main" val="385927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3F0D89-AE92-409D-A14F-EEAB26E999A1}" type="datetimeFigureOut">
              <a:rPr lang="en-US" smtClean="0"/>
              <a:pPr/>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8D7F5-BCE8-4C2F-84C6-40BACB6EF0F4}" type="slidenum">
              <a:rPr lang="en-US" smtClean="0"/>
              <a:pPr/>
              <a:t>‹#›</a:t>
            </a:fld>
            <a:endParaRPr lang="en-US"/>
          </a:p>
        </p:txBody>
      </p:sp>
    </p:spTree>
    <p:extLst>
      <p:ext uri="{BB962C8B-B14F-4D97-AF65-F5344CB8AC3E}">
        <p14:creationId xmlns:p14="http://schemas.microsoft.com/office/powerpoint/2010/main" val="141330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3F0D89-AE92-409D-A14F-EEAB26E999A1}" type="datetimeFigureOut">
              <a:rPr lang="en-US" smtClean="0"/>
              <a:pPr/>
              <a:t>9/16/2013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8D7F5-BCE8-4C2F-84C6-40BACB6EF0F4}" type="slidenum">
              <a:rPr lang="en-US" smtClean="0"/>
              <a:pPr/>
              <a:t>‹#›</a:t>
            </a:fld>
            <a:endParaRPr lang="en-US"/>
          </a:p>
        </p:txBody>
      </p:sp>
    </p:spTree>
    <p:extLst>
      <p:ext uri="{BB962C8B-B14F-4D97-AF65-F5344CB8AC3E}">
        <p14:creationId xmlns:p14="http://schemas.microsoft.com/office/powerpoint/2010/main" val="245504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F0D89-AE92-409D-A14F-EEAB26E999A1}" type="datetimeFigureOut">
              <a:rPr lang="en-US" smtClean="0"/>
              <a:pPr/>
              <a:t>9/16/2013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8D7F5-BCE8-4C2F-84C6-40BACB6EF0F4}" type="slidenum">
              <a:rPr lang="en-US" smtClean="0"/>
              <a:pPr/>
              <a:t>‹#›</a:t>
            </a:fld>
            <a:endParaRPr lang="en-US"/>
          </a:p>
        </p:txBody>
      </p:sp>
    </p:spTree>
    <p:extLst>
      <p:ext uri="{BB962C8B-B14F-4D97-AF65-F5344CB8AC3E}">
        <p14:creationId xmlns:p14="http://schemas.microsoft.com/office/powerpoint/2010/main" val="2969022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mementoweb.github.io/Site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4143"/>
            <a:ext cx="8991600" cy="2414257"/>
          </a:xfrm>
        </p:spPr>
        <p:txBody>
          <a:bodyPr>
            <a:normAutofit/>
          </a:bodyPr>
          <a:lstStyle/>
          <a:p>
            <a:r>
              <a:rPr lang="en-US" dirty="0"/>
              <a:t>Evaluating the </a:t>
            </a:r>
            <a:r>
              <a:rPr lang="en-US" dirty="0" err="1"/>
              <a:t>SiteStory</a:t>
            </a:r>
            <a:r>
              <a:rPr lang="en-US" dirty="0"/>
              <a:t> Transactional Web</a:t>
            </a:r>
            <a:br>
              <a:rPr lang="en-US" dirty="0"/>
            </a:br>
            <a:r>
              <a:rPr lang="en-US" dirty="0"/>
              <a:t>Archive With the </a:t>
            </a:r>
            <a:r>
              <a:rPr lang="en-US" dirty="0" err="1"/>
              <a:t>ApacheBench</a:t>
            </a:r>
            <a:r>
              <a:rPr lang="en-US" dirty="0"/>
              <a:t> </a:t>
            </a:r>
            <a:r>
              <a:rPr lang="en-US" dirty="0" smtClean="0"/>
              <a:t>Tool</a:t>
            </a:r>
            <a:endParaRPr lang="en-US" dirty="0"/>
          </a:p>
        </p:txBody>
      </p:sp>
      <p:sp>
        <p:nvSpPr>
          <p:cNvPr id="3" name="Subtitle 2"/>
          <p:cNvSpPr>
            <a:spLocks noGrp="1"/>
          </p:cNvSpPr>
          <p:nvPr>
            <p:ph type="subTitle" idx="1"/>
          </p:nvPr>
        </p:nvSpPr>
        <p:spPr>
          <a:xfrm>
            <a:off x="4495800" y="3124200"/>
            <a:ext cx="4572000" cy="3200400"/>
          </a:xfrm>
        </p:spPr>
        <p:txBody>
          <a:bodyPr>
            <a:normAutofit/>
          </a:bodyPr>
          <a:lstStyle/>
          <a:p>
            <a:r>
              <a:rPr lang="en-US" dirty="0"/>
              <a:t>Justin F. </a:t>
            </a:r>
            <a:r>
              <a:rPr lang="en-US" dirty="0" smtClean="0"/>
              <a:t>Brunelle</a:t>
            </a:r>
          </a:p>
          <a:p>
            <a:r>
              <a:rPr lang="en-US" dirty="0" smtClean="0"/>
              <a:t>Michael </a:t>
            </a:r>
            <a:r>
              <a:rPr lang="en-US" dirty="0"/>
              <a:t>L. </a:t>
            </a:r>
            <a:r>
              <a:rPr lang="en-US" dirty="0" smtClean="0"/>
              <a:t>Nelson</a:t>
            </a:r>
          </a:p>
          <a:p>
            <a:r>
              <a:rPr lang="en-US" dirty="0" smtClean="0"/>
              <a:t>Lyudmila </a:t>
            </a:r>
            <a:r>
              <a:rPr lang="en-US" dirty="0" err="1" smtClean="0"/>
              <a:t>Balakireva</a:t>
            </a:r>
            <a:endParaRPr lang="en-US" dirty="0" smtClean="0"/>
          </a:p>
          <a:p>
            <a:r>
              <a:rPr lang="en-US" dirty="0" smtClean="0"/>
              <a:t>Robert Sanderson</a:t>
            </a:r>
          </a:p>
          <a:p>
            <a:r>
              <a:rPr lang="en-US" dirty="0" smtClean="0"/>
              <a:t>Herbert </a:t>
            </a:r>
            <a:r>
              <a:rPr lang="en-US" dirty="0"/>
              <a:t>Van de </a:t>
            </a:r>
            <a:r>
              <a:rPr lang="en-US" dirty="0" err="1" smtClean="0"/>
              <a:t>Sompel</a:t>
            </a:r>
            <a:endParaRPr lang="en-US" dirty="0"/>
          </a:p>
          <a:p>
            <a:endParaRPr lang="en-US" dirty="0"/>
          </a:p>
        </p:txBody>
      </p:sp>
      <p:pic>
        <p:nvPicPr>
          <p:cNvPr id="4" name="Picture 3" descr="SiteStory.png"/>
          <p:cNvPicPr>
            <a:picLocks noChangeAspect="1"/>
          </p:cNvPicPr>
          <p:nvPr/>
        </p:nvPicPr>
        <p:blipFill>
          <a:blip r:embed="rId2" cstate="print"/>
          <a:stretch>
            <a:fillRect/>
          </a:stretch>
        </p:blipFill>
        <p:spPr>
          <a:xfrm>
            <a:off x="76200" y="2590800"/>
            <a:ext cx="4267200" cy="4267200"/>
          </a:xfrm>
          <a:prstGeom prst="rect">
            <a:avLst/>
          </a:prstGeom>
        </p:spPr>
      </p:pic>
    </p:spTree>
    <p:extLst>
      <p:ext uri="{BB962C8B-B14F-4D97-AF65-F5344CB8AC3E}">
        <p14:creationId xmlns:p14="http://schemas.microsoft.com/office/powerpoint/2010/main" val="421027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8706384"/>
              </p:ext>
            </p:extLst>
          </p:nvPr>
        </p:nvGraphicFramePr>
        <p:xfrm>
          <a:off x="-914400" y="1219200"/>
          <a:ext cx="9144000" cy="5440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pPr>
              <a:defRPr/>
            </a:pPr>
            <a:fld id="{D062D9E0-0ADD-4522-B735-359B0A8867D2}" type="slidenum">
              <a:rPr lang="en-US" smtClean="0"/>
              <a:pPr>
                <a:defRPr/>
              </a:pPr>
              <a:t>10</a:t>
            </a:fld>
            <a:endParaRPr lang="en-US"/>
          </a:p>
        </p:txBody>
      </p:sp>
    </p:spTree>
    <p:extLst>
      <p:ext uri="{BB962C8B-B14F-4D97-AF65-F5344CB8AC3E}">
        <p14:creationId xmlns:p14="http://schemas.microsoft.com/office/powerpoint/2010/main" val="4080503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itestory_with_memento.png"/>
          <p:cNvPicPr>
            <a:picLocks noChangeAspect="1"/>
          </p:cNvPicPr>
          <p:nvPr/>
        </p:nvPicPr>
        <p:blipFill>
          <a:blip r:embed="rId3" cstate="print"/>
          <a:stretch>
            <a:fillRect/>
          </a:stretch>
        </p:blipFill>
        <p:spPr>
          <a:xfrm>
            <a:off x="914400" y="212943"/>
            <a:ext cx="7315200" cy="6187857"/>
          </a:xfrm>
          <a:prstGeom prst="rect">
            <a:avLst/>
          </a:prstGeom>
        </p:spPr>
      </p:pic>
    </p:spTree>
    <p:extLst>
      <p:ext uri="{BB962C8B-B14F-4D97-AF65-F5344CB8AC3E}">
        <p14:creationId xmlns:p14="http://schemas.microsoft.com/office/powerpoint/2010/main" val="322903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we have them all</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C:\Users\jbrunelle\AppData\Local\Microsoft\Windows\Temporary Internet Files\Content.Outlook\RJFQK536\change_timeline_crawl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2286000"/>
            <a:ext cx="6781800" cy="3500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50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8199869"/>
              </p:ext>
            </p:extLst>
          </p:nvPr>
        </p:nvGraphicFramePr>
        <p:xfrm>
          <a:off x="-914400" y="1219200"/>
          <a:ext cx="9144000" cy="5440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pPr>
              <a:defRPr/>
            </a:pPr>
            <a:fld id="{D062D9E0-0ADD-4522-B735-359B0A8867D2}" type="slidenum">
              <a:rPr lang="en-US" smtClean="0"/>
              <a:pPr>
                <a:defRPr/>
              </a:pPr>
              <a:t>13</a:t>
            </a:fld>
            <a:endParaRPr lang="en-US"/>
          </a:p>
        </p:txBody>
      </p:sp>
    </p:spTree>
    <p:extLst>
      <p:ext uri="{BB962C8B-B14F-4D97-AF65-F5344CB8AC3E}">
        <p14:creationId xmlns:p14="http://schemas.microsoft.com/office/powerpoint/2010/main" val="1550795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with </a:t>
            </a:r>
            <a:r>
              <a:rPr lang="en-US" dirty="0" err="1" smtClean="0"/>
              <a:t>ab</a:t>
            </a:r>
            <a:endParaRPr lang="en-US" dirty="0"/>
          </a:p>
        </p:txBody>
      </p:sp>
      <p:sp>
        <p:nvSpPr>
          <p:cNvPr id="3" name="Content Placeholder 2"/>
          <p:cNvSpPr>
            <a:spLocks noGrp="1"/>
          </p:cNvSpPr>
          <p:nvPr>
            <p:ph idx="1"/>
          </p:nvPr>
        </p:nvSpPr>
        <p:spPr/>
        <p:txBody>
          <a:bodyPr/>
          <a:lstStyle/>
          <a:p>
            <a:r>
              <a:rPr lang="en-US" dirty="0" err="1" smtClean="0"/>
              <a:t>ApacheBench</a:t>
            </a:r>
            <a:r>
              <a:rPr lang="en-US" dirty="0" smtClean="0"/>
              <a:t>: </a:t>
            </a:r>
            <a:r>
              <a:rPr lang="en-US" dirty="0" err="1" smtClean="0"/>
              <a:t>ab</a:t>
            </a:r>
            <a:endParaRPr lang="en-US" dirty="0" smtClean="0"/>
          </a:p>
          <a:p>
            <a:pPr lvl="1"/>
            <a:r>
              <a:rPr lang="en-US" dirty="0" smtClean="0"/>
              <a:t>-n [Number of Connections]</a:t>
            </a:r>
          </a:p>
          <a:p>
            <a:pPr lvl="1"/>
            <a:r>
              <a:rPr lang="en-US" dirty="0" smtClean="0"/>
              <a:t>-c [Concurrency]</a:t>
            </a:r>
          </a:p>
          <a:p>
            <a:r>
              <a:rPr lang="en-US" dirty="0" smtClean="0"/>
              <a:t>Benchmarked with </a:t>
            </a:r>
            <a:r>
              <a:rPr lang="en-US" dirty="0" err="1" smtClean="0"/>
              <a:t>SiteStory</a:t>
            </a:r>
            <a:r>
              <a:rPr lang="en-US" dirty="0" smtClean="0"/>
              <a:t> on &amp; off</a:t>
            </a:r>
            <a:endParaRPr lang="en-US" dirty="0"/>
          </a:p>
        </p:txBody>
      </p:sp>
    </p:spTree>
    <p:extLst>
      <p:ext uri="{BB962C8B-B14F-4D97-AF65-F5344CB8AC3E}">
        <p14:creationId xmlns:p14="http://schemas.microsoft.com/office/powerpoint/2010/main" val="898050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with </a:t>
            </a:r>
            <a:r>
              <a:rPr lang="en-US" dirty="0" err="1" smtClean="0"/>
              <a:t>wget</a:t>
            </a:r>
            <a:endParaRPr lang="en-US" dirty="0"/>
          </a:p>
        </p:txBody>
      </p:sp>
      <p:pic>
        <p:nvPicPr>
          <p:cNvPr id="1026" name="Picture 2" descr="C:\Users\jbrunelle\AppData\Local\Microsoft\Windows\Temporary Internet Files\Content.IE5\BUZZV380\MC900434845[1].png"/>
          <p:cNvPicPr>
            <a:picLocks noGrp="1" noChangeAspect="1" noChangeArrowheads="1"/>
          </p:cNvPicPr>
          <p:nvPr>
            <p:ph idx="1"/>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730721" y="1502616"/>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jbrunelle\AppData\Local\Microsoft\Windows\Temporary Internet Files\Content.IE5\BUZZV380\MC900434845[1].png"/>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4335" y="4724400"/>
            <a:ext cx="1371600"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6862736" y="4809770"/>
            <a:ext cx="2057400" cy="1844149"/>
            <a:chOff x="6862736" y="4809770"/>
            <a:chExt cx="2057400" cy="1844149"/>
          </a:xfrm>
        </p:grpSpPr>
        <p:pic>
          <p:nvPicPr>
            <p:cNvPr id="1029" name="Picture 5" descr="C:\Users\jbrunelle\AppData\Local\Microsoft\Windows\Temporary Internet Files\Content.IE5\3T645FJQ\MC90043264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4028" y="4809770"/>
              <a:ext cx="1474817" cy="14748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62736" y="6284587"/>
              <a:ext cx="2057400" cy="369332"/>
            </a:xfrm>
            <a:prstGeom prst="rect">
              <a:avLst/>
            </a:prstGeom>
            <a:noFill/>
          </p:spPr>
          <p:txBody>
            <a:bodyPr wrap="square" rtlCol="0">
              <a:spAutoFit/>
            </a:bodyPr>
            <a:lstStyle/>
            <a:p>
              <a:r>
                <a:rPr lang="en-US" dirty="0"/>
                <a:t>w</a:t>
              </a:r>
              <a:r>
                <a:rPr lang="en-US" dirty="0" smtClean="0"/>
                <a:t>s-dl-03.cs.odu.edu</a:t>
              </a:r>
              <a:endParaRPr lang="en-US" dirty="0"/>
            </a:p>
          </p:txBody>
        </p:sp>
      </p:grpSp>
      <p:sp>
        <p:nvSpPr>
          <p:cNvPr id="11" name="TextBox 10"/>
          <p:cNvSpPr txBox="1"/>
          <p:nvPr/>
        </p:nvSpPr>
        <p:spPr>
          <a:xfrm>
            <a:off x="8492291" y="0"/>
            <a:ext cx="651709" cy="307777"/>
          </a:xfrm>
          <a:prstGeom prst="rect">
            <a:avLst/>
          </a:prstGeom>
          <a:noFill/>
        </p:spPr>
        <p:txBody>
          <a:bodyPr wrap="square" rtlCol="0">
            <a:spAutoFit/>
          </a:bodyPr>
          <a:lstStyle/>
          <a:p>
            <a:r>
              <a:rPr lang="en-US" sz="1400" dirty="0" smtClean="0"/>
              <a:t> x99</a:t>
            </a:r>
            <a:endParaRPr lang="en-US" sz="1400" dirty="0"/>
          </a:p>
        </p:txBody>
      </p:sp>
      <p:sp>
        <p:nvSpPr>
          <p:cNvPr id="12" name="Left Brace 11"/>
          <p:cNvSpPr/>
          <p:nvPr/>
        </p:nvSpPr>
        <p:spPr>
          <a:xfrm>
            <a:off x="3048000" y="1307707"/>
            <a:ext cx="609600" cy="16002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476999" y="2118511"/>
            <a:ext cx="643691" cy="477054"/>
          </a:xfrm>
          <a:prstGeom prst="rect">
            <a:avLst/>
          </a:prstGeom>
          <a:noFill/>
        </p:spPr>
        <p:txBody>
          <a:bodyPr wrap="square" rtlCol="0">
            <a:spAutoFit/>
          </a:bodyPr>
          <a:lstStyle/>
          <a:p>
            <a:r>
              <a:rPr lang="en-US" sz="2500" dirty="0" smtClean="0"/>
              <a:t>,…,</a:t>
            </a:r>
            <a:endParaRPr lang="en-US" sz="2500" dirty="0"/>
          </a:p>
        </p:txBody>
      </p:sp>
      <p:sp>
        <p:nvSpPr>
          <p:cNvPr id="24" name="TextBox 23"/>
          <p:cNvSpPr txBox="1"/>
          <p:nvPr/>
        </p:nvSpPr>
        <p:spPr>
          <a:xfrm>
            <a:off x="4876800" y="2163081"/>
            <a:ext cx="643691" cy="477054"/>
          </a:xfrm>
          <a:prstGeom prst="rect">
            <a:avLst/>
          </a:prstGeom>
          <a:noFill/>
        </p:spPr>
        <p:txBody>
          <a:bodyPr wrap="square" rtlCol="0">
            <a:spAutoFit/>
          </a:bodyPr>
          <a:lstStyle/>
          <a:p>
            <a:r>
              <a:rPr lang="en-US" sz="2500" dirty="0" smtClean="0"/>
              <a:t>,</a:t>
            </a:r>
            <a:endParaRPr lang="en-US" sz="2500" dirty="0"/>
          </a:p>
        </p:txBody>
      </p:sp>
      <p:cxnSp>
        <p:nvCxnSpPr>
          <p:cNvPr id="15" name="Straight Arrow Connector 14"/>
          <p:cNvCxnSpPr/>
          <p:nvPr/>
        </p:nvCxnSpPr>
        <p:spPr>
          <a:xfrm flipH="1" flipV="1">
            <a:off x="4191000" y="2907907"/>
            <a:ext cx="2734569" cy="212129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pic>
        <p:nvPicPr>
          <p:cNvPr id="27" name="Picture 10" descr="http://darmoweprogramy.net78.net/ikony/wge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2514" y="4268939"/>
            <a:ext cx="609600" cy="701828"/>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flipH="1">
            <a:off x="1385935" y="3007169"/>
            <a:ext cx="2562129" cy="2061304"/>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038600" y="2950295"/>
            <a:ext cx="2713514" cy="211817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53150" y="2901031"/>
            <a:ext cx="2133600" cy="381000"/>
          </a:xfrm>
          <a:prstGeom prst="rect">
            <a:avLst/>
          </a:prstGeom>
          <a:noFill/>
        </p:spPr>
        <p:txBody>
          <a:bodyPr wrap="square" rtlCol="0">
            <a:spAutoFit/>
          </a:bodyPr>
          <a:lstStyle/>
          <a:p>
            <a:r>
              <a:rPr lang="en-US" dirty="0" smtClean="0"/>
              <a:t>megalodon.lanl.gov</a:t>
            </a:r>
            <a:endParaRPr lang="en-US" dirty="0"/>
          </a:p>
        </p:txBody>
      </p:sp>
      <p:sp>
        <p:nvSpPr>
          <p:cNvPr id="43" name="TextBox 42"/>
          <p:cNvSpPr txBox="1"/>
          <p:nvPr/>
        </p:nvSpPr>
        <p:spPr>
          <a:xfrm>
            <a:off x="0" y="6111844"/>
            <a:ext cx="2133600" cy="381000"/>
          </a:xfrm>
          <a:prstGeom prst="rect">
            <a:avLst/>
          </a:prstGeom>
          <a:noFill/>
        </p:spPr>
        <p:txBody>
          <a:bodyPr wrap="square" rtlCol="0">
            <a:spAutoFit/>
          </a:bodyPr>
          <a:lstStyle/>
          <a:p>
            <a:r>
              <a:rPr lang="en-US" dirty="0" smtClean="0"/>
              <a:t>TWA@AWS</a:t>
            </a:r>
            <a:endParaRPr lang="en-US" dirty="0"/>
          </a:p>
        </p:txBody>
      </p:sp>
      <p:cxnSp>
        <p:nvCxnSpPr>
          <p:cNvPr id="44" name="Straight Arrow Connector 43"/>
          <p:cNvCxnSpPr/>
          <p:nvPr/>
        </p:nvCxnSpPr>
        <p:spPr>
          <a:xfrm flipH="1" flipV="1">
            <a:off x="5838587" y="2743200"/>
            <a:ext cx="1476613" cy="206657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pic>
        <p:nvPicPr>
          <p:cNvPr id="45" name="Picture 10" descr="http://darmoweprogramy.net78.net/ikony/wge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0768" y="4004401"/>
            <a:ext cx="609600" cy="701828"/>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1447800" y="2743200"/>
            <a:ext cx="4076040" cy="2304215"/>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17628" y="2743200"/>
            <a:ext cx="1663481" cy="222756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620000" y="2743200"/>
            <a:ext cx="271436" cy="1876654"/>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pic>
        <p:nvPicPr>
          <p:cNvPr id="55" name="Picture 10" descr="http://darmoweprogramy.net78.net/ikony/wge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5200" y="3617639"/>
            <a:ext cx="609600" cy="701828"/>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p:cNvCxnSpPr/>
          <p:nvPr/>
        </p:nvCxnSpPr>
        <p:spPr>
          <a:xfrm flipH="1">
            <a:off x="1447800" y="2640135"/>
            <a:ext cx="6172200" cy="242833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7467600" y="2743200"/>
            <a:ext cx="280836" cy="19812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pic>
        <p:nvPicPr>
          <p:cNvPr id="1041" name="Picture 17" descr="C:\Users\jbrunelle\AppData\Local\Microsoft\Windows\Temporary Internet Files\Content.IE5\BUZZV380\MP900305766[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4759" y="5345082"/>
            <a:ext cx="1239032" cy="13088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78858" y="1393553"/>
            <a:ext cx="1397942" cy="1143044"/>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33309" y="1393553"/>
            <a:ext cx="1410556" cy="1153357"/>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04581" y="1361945"/>
            <a:ext cx="1487710" cy="1216443"/>
          </a:xfrm>
          <a:prstGeom prst="rect">
            <a:avLst/>
          </a:prstGeom>
        </p:spPr>
      </p:pic>
      <p:pic>
        <p:nvPicPr>
          <p:cNvPr id="49" name="Picture 4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91427" y="4122737"/>
            <a:ext cx="326201" cy="266722"/>
          </a:xfrm>
          <a:prstGeom prst="rect">
            <a:avLst/>
          </a:prstGeom>
        </p:spPr>
      </p:pic>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28837" y="3731579"/>
            <a:ext cx="400478" cy="327455"/>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54621" y="3221382"/>
            <a:ext cx="439055" cy="358998"/>
          </a:xfrm>
          <a:prstGeom prst="rect">
            <a:avLst/>
          </a:prstGeom>
        </p:spPr>
      </p:pic>
    </p:spTree>
    <p:extLst>
      <p:ext uri="{BB962C8B-B14F-4D97-AF65-F5344CB8AC3E}">
        <p14:creationId xmlns:p14="http://schemas.microsoft.com/office/powerpoint/2010/main" val="203785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3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4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4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4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54"/>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55"/>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3055133"/>
              </p:ext>
            </p:extLst>
          </p:nvPr>
        </p:nvGraphicFramePr>
        <p:xfrm>
          <a:off x="-914400" y="1219200"/>
          <a:ext cx="9144000" cy="5440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pPr>
              <a:defRPr/>
            </a:pPr>
            <a:fld id="{D062D9E0-0ADD-4522-B735-359B0A8867D2}" type="slidenum">
              <a:rPr lang="en-US" smtClean="0"/>
              <a:pPr>
                <a:defRPr/>
              </a:pPr>
              <a:t>16</a:t>
            </a:fld>
            <a:endParaRPr lang="en-US"/>
          </a:p>
        </p:txBody>
      </p:sp>
    </p:spTree>
    <p:extLst>
      <p:ext uri="{BB962C8B-B14F-4D97-AF65-F5344CB8AC3E}">
        <p14:creationId xmlns:p14="http://schemas.microsoft.com/office/powerpoint/2010/main" val="1550795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LAN with </a:t>
            </a:r>
            <a:r>
              <a:rPr lang="en-US" dirty="0" err="1" smtClean="0"/>
              <a:t>ab</a:t>
            </a:r>
            <a:endParaRPr lang="en-US" dirty="0"/>
          </a:p>
        </p:txBody>
      </p:sp>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165175"/>
            <a:ext cx="8229600" cy="339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7198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Benchmark with </a:t>
            </a:r>
            <a:r>
              <a:rPr lang="en-US" dirty="0" err="1" smtClean="0"/>
              <a:t>wget</a:t>
            </a:r>
            <a:r>
              <a:rPr lang="en-US" dirty="0" smtClean="0"/>
              <a:t> (unburdened)</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cstate="print"/>
          <a:srcRect/>
          <a:stretch>
            <a:fillRect/>
          </a:stretch>
        </p:blipFill>
        <p:spPr bwMode="auto">
          <a:xfrm>
            <a:off x="228600" y="2057399"/>
            <a:ext cx="8692100" cy="3960747"/>
          </a:xfrm>
          <a:prstGeom prst="rect">
            <a:avLst/>
          </a:prstGeom>
          <a:noFill/>
          <a:ln w="9525">
            <a:noFill/>
            <a:miter lim="800000"/>
            <a:headEnd/>
            <a:tailEnd/>
          </a:ln>
        </p:spPr>
      </p:pic>
    </p:spTree>
    <p:extLst>
      <p:ext uri="{BB962C8B-B14F-4D97-AF65-F5344CB8AC3E}">
        <p14:creationId xmlns:p14="http://schemas.microsoft.com/office/powerpoint/2010/main" val="3613685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with </a:t>
            </a:r>
            <a:r>
              <a:rPr lang="en-US" dirty="0" err="1" smtClean="0"/>
              <a:t>wget</a:t>
            </a:r>
            <a:r>
              <a:rPr lang="en-US" dirty="0" smtClean="0"/>
              <a:t> (burdened)</a:t>
            </a:r>
            <a:endParaRPr lang="en-US" dirty="0"/>
          </a:p>
        </p:txBody>
      </p:sp>
      <p:pic>
        <p:nvPicPr>
          <p:cNvPr id="3074"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057400"/>
            <a:ext cx="8914113" cy="3354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917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880" y="76200"/>
            <a:ext cx="9067800" cy="6629400"/>
          </a:xfrm>
        </p:spPr>
      </p:pic>
      <p:cxnSp>
        <p:nvCxnSpPr>
          <p:cNvPr id="11" name="Straight Arrow Connector 10"/>
          <p:cNvCxnSpPr/>
          <p:nvPr/>
        </p:nvCxnSpPr>
        <p:spPr>
          <a:xfrm>
            <a:off x="381000" y="3558540"/>
            <a:ext cx="9906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0" y="3368040"/>
            <a:ext cx="762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177800" y="3886200"/>
            <a:ext cx="431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33400" y="4724400"/>
            <a:ext cx="7620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Negligible difference </a:t>
            </a:r>
            <a:r>
              <a:rPr lang="en-US" dirty="0" err="1" smtClean="0"/>
              <a:t>SiteStory</a:t>
            </a:r>
            <a:r>
              <a:rPr lang="en-US" dirty="0" smtClean="0"/>
              <a:t> On </a:t>
            </a:r>
            <a:r>
              <a:rPr lang="en-US" dirty="0" err="1" smtClean="0"/>
              <a:t>vs</a:t>
            </a:r>
            <a:r>
              <a:rPr lang="en-US" dirty="0" smtClean="0"/>
              <a:t> Off</a:t>
            </a:r>
          </a:p>
          <a:p>
            <a:r>
              <a:rPr lang="en-US" dirty="0" smtClean="0"/>
              <a:t>Limited to local LAN</a:t>
            </a:r>
          </a:p>
          <a:p>
            <a:r>
              <a:rPr lang="en-US" dirty="0" smtClean="0"/>
              <a:t>Performance over WAN?</a:t>
            </a:r>
            <a:endParaRPr lang="en-US" dirty="0"/>
          </a:p>
        </p:txBody>
      </p:sp>
    </p:spTree>
    <p:extLst>
      <p:ext uri="{BB962C8B-B14F-4D97-AF65-F5344CB8AC3E}">
        <p14:creationId xmlns:p14="http://schemas.microsoft.com/office/powerpoint/2010/main" val="3337801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Testbed</a:t>
            </a:r>
            <a:r>
              <a:rPr lang="en-US" dirty="0" smtClean="0"/>
              <a:t> Performance</a:t>
            </a:r>
            <a:endParaRPr lang="en-US" dirty="0"/>
          </a:p>
        </p:txBody>
      </p:sp>
      <p:sp>
        <p:nvSpPr>
          <p:cNvPr id="3" name="Content Placeholder 2"/>
          <p:cNvSpPr>
            <a:spLocks noGrp="1"/>
          </p:cNvSpPr>
          <p:nvPr>
            <p:ph idx="1"/>
          </p:nvPr>
        </p:nvSpPr>
        <p:spPr/>
        <p:txBody>
          <a:bodyPr/>
          <a:lstStyle/>
          <a:p>
            <a:endParaRPr lang="en-US"/>
          </a:p>
        </p:txBody>
      </p:sp>
      <p:pic>
        <p:nvPicPr>
          <p:cNvPr id="4" name="Picture 3" descr="off_results.PNG"/>
          <p:cNvPicPr>
            <a:picLocks noChangeAspect="1"/>
          </p:cNvPicPr>
          <p:nvPr/>
        </p:nvPicPr>
        <p:blipFill>
          <a:blip r:embed="rId3" cstate="print"/>
          <a:stretch>
            <a:fillRect/>
          </a:stretch>
        </p:blipFill>
        <p:spPr>
          <a:xfrm>
            <a:off x="435399" y="1828800"/>
            <a:ext cx="8273202" cy="4364253"/>
          </a:xfrm>
          <a:prstGeom prst="rect">
            <a:avLst/>
          </a:prstGeom>
        </p:spPr>
      </p:pic>
    </p:spTree>
    <p:extLst>
      <p:ext uri="{BB962C8B-B14F-4D97-AF65-F5344CB8AC3E}">
        <p14:creationId xmlns:p14="http://schemas.microsoft.com/office/powerpoint/2010/main" val="1539744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SiteStory</a:t>
            </a:r>
            <a:r>
              <a:rPr lang="en-US" dirty="0" smtClean="0"/>
              <a:t> </a:t>
            </a:r>
            <a:r>
              <a:rPr lang="en-US" dirty="0" err="1" smtClean="0"/>
              <a:t>Testbed</a:t>
            </a:r>
            <a:endParaRPr lang="en-US" dirty="0"/>
          </a:p>
        </p:txBody>
      </p:sp>
      <p:sp>
        <p:nvSpPr>
          <p:cNvPr id="3" name="Content Placeholder 2"/>
          <p:cNvSpPr>
            <a:spLocks noGrp="1"/>
          </p:cNvSpPr>
          <p:nvPr>
            <p:ph idx="1"/>
          </p:nvPr>
        </p:nvSpPr>
        <p:spPr/>
        <p:txBody>
          <a:bodyPr/>
          <a:lstStyle/>
          <a:p>
            <a:pPr lvl="0" eaLnBrk="0" fontAlgn="base" hangingPunct="0">
              <a:spcAft>
                <a:spcPct val="0"/>
              </a:spcAft>
              <a:defRPr/>
            </a:pPr>
            <a:r>
              <a:rPr lang="en-US" sz="2400" kern="0" dirty="0">
                <a:latin typeface="Arial"/>
                <a:ea typeface="ＭＳ Ｐゴシック" pitchFamily="-110" charset="-128"/>
                <a:cs typeface="Arial"/>
              </a:rPr>
              <a:t>We have a </a:t>
            </a:r>
            <a:r>
              <a:rPr lang="en-US" sz="2400" kern="0" dirty="0" err="1">
                <a:latin typeface="Arial"/>
                <a:ea typeface="ＭＳ Ｐゴシック" pitchFamily="-110" charset="-128"/>
                <a:cs typeface="Arial"/>
              </a:rPr>
              <a:t>SiteStory</a:t>
            </a:r>
            <a:r>
              <a:rPr lang="en-US" sz="2400" kern="0" dirty="0">
                <a:latin typeface="Arial"/>
                <a:ea typeface="ＭＳ Ｐゴシック" pitchFamily="-110" charset="-128"/>
                <a:cs typeface="Arial"/>
              </a:rPr>
              <a:t> Web Archive installed for you!</a:t>
            </a:r>
          </a:p>
          <a:p>
            <a:pPr lvl="0" eaLnBrk="0" fontAlgn="base" hangingPunct="0">
              <a:spcAft>
                <a:spcPct val="0"/>
              </a:spcAft>
              <a:defRPr/>
            </a:pPr>
            <a:endParaRPr lang="en-US" sz="2400" kern="0" dirty="0">
              <a:latin typeface="Arial"/>
              <a:ea typeface="ＭＳ Ｐゴシック" pitchFamily="-110" charset="-128"/>
              <a:cs typeface="Arial"/>
            </a:endParaRPr>
          </a:p>
          <a:p>
            <a:pPr marL="457200" lvl="0" indent="-457200" eaLnBrk="0" fontAlgn="base" hangingPunct="0">
              <a:spcAft>
                <a:spcPct val="0"/>
              </a:spcAft>
              <a:buFont typeface="+mj-lt"/>
              <a:buAutoNum type="arabicPeriod"/>
              <a:defRPr/>
            </a:pPr>
            <a:r>
              <a:rPr lang="en-US" sz="2400" kern="0" dirty="0">
                <a:latin typeface="Arial"/>
                <a:ea typeface="ＭＳ Ｐゴシック" pitchFamily="-110" charset="-128"/>
                <a:cs typeface="Arial"/>
              </a:rPr>
              <a:t>Install and configure </a:t>
            </a:r>
            <a:r>
              <a:rPr lang="en-US" sz="2400" i="1" kern="0" dirty="0" err="1">
                <a:latin typeface="Arial"/>
                <a:ea typeface="ＭＳ Ｐゴシック" pitchFamily="-110" charset="-128"/>
                <a:cs typeface="Arial"/>
              </a:rPr>
              <a:t>mod_sitestory</a:t>
            </a:r>
            <a:endParaRPr lang="en-US" sz="2400" i="1" kern="0" dirty="0">
              <a:latin typeface="Arial"/>
              <a:ea typeface="ＭＳ Ｐゴシック" pitchFamily="-110" charset="-128"/>
              <a:cs typeface="Arial"/>
            </a:endParaRPr>
          </a:p>
          <a:p>
            <a:pPr marL="457200" lvl="0" indent="-457200" eaLnBrk="0" fontAlgn="base" hangingPunct="0">
              <a:spcAft>
                <a:spcPct val="0"/>
              </a:spcAft>
              <a:buFont typeface="+mj-lt"/>
              <a:buAutoNum type="arabicPeriod"/>
              <a:defRPr/>
            </a:pPr>
            <a:r>
              <a:rPr lang="en-US" sz="2400" kern="0" dirty="0">
                <a:latin typeface="Arial"/>
                <a:ea typeface="ＭＳ Ｐゴシック" pitchFamily="-110" charset="-128"/>
                <a:cs typeface="Arial"/>
              </a:rPr>
              <a:t>Send an email containing:</a:t>
            </a:r>
          </a:p>
          <a:p>
            <a:pPr marL="914400" lvl="1" indent="-457200" eaLnBrk="0" hangingPunct="0">
              <a:buFont typeface="+mj-lt"/>
              <a:buAutoNum type="arabicPeriod"/>
              <a:defRPr/>
            </a:pPr>
            <a:r>
              <a:rPr lang="en-US" sz="2400" kern="0" dirty="0">
                <a:latin typeface="Arial"/>
                <a:ea typeface="ＭＳ Ｐゴシック" pitchFamily="-110" charset="-128"/>
                <a:cs typeface="Arial"/>
              </a:rPr>
              <a:t>Your contact info</a:t>
            </a:r>
          </a:p>
          <a:p>
            <a:pPr marL="914400" lvl="1" indent="-457200" eaLnBrk="0" hangingPunct="0">
              <a:buFont typeface="+mj-lt"/>
              <a:buAutoNum type="arabicPeriod"/>
              <a:defRPr/>
            </a:pPr>
            <a:r>
              <a:rPr lang="en-US" sz="2400" kern="0" dirty="0">
                <a:latin typeface="Arial"/>
                <a:ea typeface="ＭＳ Ｐゴシック" pitchFamily="-110" charset="-128"/>
                <a:cs typeface="Arial"/>
              </a:rPr>
              <a:t>Web server IP address</a:t>
            </a:r>
          </a:p>
          <a:p>
            <a:pPr marL="914400" lvl="1" indent="-457200" eaLnBrk="0" hangingPunct="0">
              <a:buFont typeface="+mj-lt"/>
              <a:buAutoNum type="arabicPeriod"/>
              <a:defRPr/>
            </a:pPr>
            <a:r>
              <a:rPr lang="en-US" sz="2400" kern="0" dirty="0">
                <a:latin typeface="Arial"/>
                <a:ea typeface="ＭＳ Ｐゴシック" pitchFamily="-110" charset="-128"/>
                <a:cs typeface="Arial"/>
              </a:rPr>
              <a:t>Server domain name used</a:t>
            </a:r>
          </a:p>
          <a:p>
            <a:pPr marL="457200" indent="-457200" eaLnBrk="0" hangingPunct="0">
              <a:buFont typeface="+mj-lt"/>
              <a:buAutoNum type="arabicPeriod"/>
              <a:defRPr/>
            </a:pPr>
            <a:r>
              <a:rPr lang="en-US" sz="2400" kern="0" dirty="0">
                <a:latin typeface="Arial"/>
                <a:ea typeface="ＭＳ Ｐゴシック" pitchFamily="-110" charset="-128"/>
                <a:cs typeface="Arial"/>
              </a:rPr>
              <a:t>Happy </a:t>
            </a:r>
            <a:r>
              <a:rPr lang="en-US" sz="2400" kern="0" dirty="0" err="1">
                <a:latin typeface="Arial"/>
                <a:ea typeface="ＭＳ Ｐゴシック" pitchFamily="-110" charset="-128"/>
                <a:cs typeface="Arial"/>
              </a:rPr>
              <a:t>Sitestory’ing</a:t>
            </a:r>
            <a:r>
              <a:rPr lang="en-US" sz="2400" kern="0" dirty="0">
                <a:latin typeface="Arial"/>
                <a:ea typeface="ＭＳ Ｐゴシック" pitchFamily="-110" charset="-128"/>
                <a:cs typeface="Arial"/>
              </a:rPr>
              <a:t>!</a:t>
            </a:r>
          </a:p>
          <a:p>
            <a:pPr marL="457200" indent="-457200" eaLnBrk="0" hangingPunct="0">
              <a:buFont typeface="+mj-lt"/>
              <a:buAutoNum type="arabicPeriod"/>
              <a:defRPr/>
            </a:pPr>
            <a:endParaRPr lang="en-US" sz="2400" kern="0" dirty="0">
              <a:latin typeface="Arial"/>
              <a:ea typeface="ＭＳ Ｐゴシック" pitchFamily="-110" charset="-128"/>
              <a:cs typeface="Arial"/>
            </a:endParaRPr>
          </a:p>
          <a:p>
            <a:pPr marL="457200" indent="-457200" eaLnBrk="0" hangingPunct="0">
              <a:defRPr/>
            </a:pPr>
            <a:r>
              <a:rPr lang="en-US" sz="2400" kern="0" dirty="0">
                <a:latin typeface="Arial"/>
                <a:ea typeface="ＭＳ Ｐゴシック" pitchFamily="-110" charset="-128"/>
                <a:cs typeface="Arial"/>
              </a:rPr>
              <a:t>mailto: SiteStory-Testbed@googlegroups.com</a:t>
            </a:r>
          </a:p>
          <a:p>
            <a:pPr marL="457200" lvl="0" indent="-457200" eaLnBrk="0" fontAlgn="base" hangingPunct="0">
              <a:spcAft>
                <a:spcPct val="0"/>
              </a:spcAft>
              <a:buFont typeface="+mj-lt"/>
              <a:buAutoNum type="arabicPeriod"/>
              <a:defRPr/>
            </a:pPr>
            <a:endParaRPr lang="en-US" sz="2400" kern="0" dirty="0">
              <a:latin typeface="Arial"/>
              <a:ea typeface="ＭＳ Ｐゴシック" pitchFamily="-110" charset="-128"/>
              <a:cs typeface="Arial"/>
            </a:endParaRPr>
          </a:p>
          <a:p>
            <a:pPr marL="457200" lvl="0" indent="-457200" eaLnBrk="0" fontAlgn="base" hangingPunct="0">
              <a:spcAft>
                <a:spcPct val="0"/>
              </a:spcAft>
              <a:buFont typeface="+mj-lt"/>
              <a:buAutoNum type="arabicPeriod"/>
              <a:defRPr/>
            </a:pPr>
            <a:endParaRPr lang="en-US" sz="2400" kern="0" dirty="0">
              <a:latin typeface="Arial"/>
              <a:ea typeface="ＭＳ Ｐゴシック" pitchFamily="-110" charset="-128"/>
              <a:cs typeface="Arial"/>
            </a:endParaRPr>
          </a:p>
          <a:p>
            <a:endParaRPr lang="en-US" dirty="0"/>
          </a:p>
        </p:txBody>
      </p:sp>
    </p:spTree>
    <p:extLst>
      <p:ext uri="{BB962C8B-B14F-4D97-AF65-F5344CB8AC3E}">
        <p14:creationId xmlns:p14="http://schemas.microsoft.com/office/powerpoint/2010/main" val="2626003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8117147"/>
              </p:ext>
            </p:extLst>
          </p:nvPr>
        </p:nvGraphicFramePr>
        <p:xfrm>
          <a:off x="-914400" y="1219200"/>
          <a:ext cx="9144000" cy="5440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pPr>
              <a:defRPr/>
            </a:pPr>
            <a:fld id="{D062D9E0-0ADD-4522-B735-359B0A8867D2}" type="slidenum">
              <a:rPr lang="en-US" smtClean="0"/>
              <a:pPr>
                <a:defRPr/>
              </a:pPr>
              <a:t>23</a:t>
            </a:fld>
            <a:endParaRPr lang="en-US"/>
          </a:p>
        </p:txBody>
      </p:sp>
    </p:spTree>
    <p:extLst>
      <p:ext uri="{BB962C8B-B14F-4D97-AF65-F5344CB8AC3E}">
        <p14:creationId xmlns:p14="http://schemas.microsoft.com/office/powerpoint/2010/main" val="782402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Distributed: Higher variance</a:t>
            </a:r>
          </a:p>
          <a:p>
            <a:r>
              <a:rPr lang="en-US" dirty="0" smtClean="0"/>
              <a:t>Increased delay due to network</a:t>
            </a:r>
          </a:p>
          <a:p>
            <a:r>
              <a:rPr lang="en-US" dirty="0" smtClean="0"/>
              <a:t>On vs. Off Comparison still comparable</a:t>
            </a:r>
          </a:p>
        </p:txBody>
      </p:sp>
    </p:spTree>
    <p:extLst>
      <p:ext uri="{BB962C8B-B14F-4D97-AF65-F5344CB8AC3E}">
        <p14:creationId xmlns:p14="http://schemas.microsoft.com/office/powerpoint/2010/main" val="3908495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724400" y="1676400"/>
            <a:ext cx="3962400" cy="4449763"/>
          </a:xfrm>
        </p:spPr>
        <p:txBody>
          <a:bodyPr/>
          <a:lstStyle/>
          <a:p>
            <a:r>
              <a:rPr lang="en-US" dirty="0" smtClean="0"/>
              <a:t>Small performance difference</a:t>
            </a:r>
          </a:p>
          <a:p>
            <a:r>
              <a:rPr lang="en-US" dirty="0"/>
              <a:t>Viable solution without crippling service</a:t>
            </a:r>
          </a:p>
          <a:p>
            <a:endParaRPr lang="en-US" dirty="0"/>
          </a:p>
        </p:txBody>
      </p:sp>
      <p:pic>
        <p:nvPicPr>
          <p:cNvPr id="4" name="Picture 3" descr="SiteStory.png"/>
          <p:cNvPicPr>
            <a:picLocks noChangeAspect="1"/>
          </p:cNvPicPr>
          <p:nvPr/>
        </p:nvPicPr>
        <p:blipFill>
          <a:blip r:embed="rId2" cstate="print"/>
          <a:stretch>
            <a:fillRect/>
          </a:stretch>
        </p:blipFill>
        <p:spPr>
          <a:xfrm>
            <a:off x="381000" y="1676400"/>
            <a:ext cx="4267200" cy="4267200"/>
          </a:xfrm>
          <a:prstGeom prst="rect">
            <a:avLst/>
          </a:prstGeom>
        </p:spPr>
      </p:pic>
      <p:sp>
        <p:nvSpPr>
          <p:cNvPr id="5" name="Rectangle 4"/>
          <p:cNvSpPr/>
          <p:nvPr/>
        </p:nvSpPr>
        <p:spPr>
          <a:xfrm>
            <a:off x="457200" y="6019800"/>
            <a:ext cx="4046942" cy="369332"/>
          </a:xfrm>
          <a:prstGeom prst="rect">
            <a:avLst/>
          </a:prstGeom>
        </p:spPr>
        <p:txBody>
          <a:bodyPr wrap="none">
            <a:spAutoFit/>
          </a:bodyPr>
          <a:lstStyle/>
          <a:p>
            <a:r>
              <a:rPr lang="en-US" dirty="0" smtClean="0">
                <a:hlinkClick r:id="rId3"/>
              </a:rPr>
              <a:t>http://mementoweb.github.io/SiteStory/</a:t>
            </a:r>
            <a:endParaRPr lang="en-US" dirty="0"/>
          </a:p>
        </p:txBody>
      </p:sp>
    </p:spTree>
    <p:extLst>
      <p:ext uri="{BB962C8B-B14F-4D97-AF65-F5344CB8AC3E}">
        <p14:creationId xmlns:p14="http://schemas.microsoft.com/office/powerpoint/2010/main" val="2944283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4645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a:t>
            </a:r>
            <a:r>
              <a:rPr lang="en-US" dirty="0" err="1" smtClean="0"/>
              <a:t>ab</a:t>
            </a:r>
            <a:r>
              <a:rPr lang="en-US" dirty="0" smtClean="0"/>
              <a:t> output</a:t>
            </a:r>
            <a:endParaRPr lang="en-US" dirty="0"/>
          </a:p>
        </p:txBody>
      </p:sp>
      <p:sp>
        <p:nvSpPr>
          <p:cNvPr id="5" name="Content Placeholder 4"/>
          <p:cNvSpPr>
            <a:spLocks noGrp="1"/>
          </p:cNvSpPr>
          <p:nvPr>
            <p:ph sz="half" idx="1"/>
          </p:nvPr>
        </p:nvSpPr>
        <p:spPr/>
        <p:txBody>
          <a:bodyPr>
            <a:noAutofit/>
          </a:bodyPr>
          <a:lstStyle/>
          <a:p>
            <a:pPr marL="0" indent="0">
              <a:buNone/>
            </a:pPr>
            <a:r>
              <a:rPr lang="en-US" sz="1200" dirty="0"/>
              <a:t>$ </a:t>
            </a:r>
            <a:r>
              <a:rPr lang="en-US" sz="1200" dirty="0" err="1"/>
              <a:t>ab</a:t>
            </a:r>
            <a:r>
              <a:rPr lang="en-US" sz="1200" dirty="0"/>
              <a:t> -n 10 -c 2 "http://www.cs.odu.edu/"</a:t>
            </a:r>
          </a:p>
          <a:p>
            <a:pPr marL="0" indent="0">
              <a:buNone/>
            </a:pPr>
            <a:r>
              <a:rPr lang="en-US" sz="1200" dirty="0"/>
              <a:t>This is </a:t>
            </a:r>
            <a:r>
              <a:rPr lang="en-US" sz="1200" dirty="0" err="1"/>
              <a:t>ApacheBench</a:t>
            </a:r>
            <a:r>
              <a:rPr lang="en-US" sz="1200" dirty="0"/>
              <a:t>, Version 2.3 &lt;$Revision: 655654 $&gt;</a:t>
            </a:r>
          </a:p>
          <a:p>
            <a:pPr marL="0" indent="0">
              <a:buNone/>
            </a:pPr>
            <a:r>
              <a:rPr lang="en-US" sz="1200" dirty="0"/>
              <a:t>…</a:t>
            </a:r>
          </a:p>
          <a:p>
            <a:pPr marL="0" indent="0">
              <a:buNone/>
            </a:pPr>
            <a:endParaRPr lang="en-US" sz="1200" dirty="0"/>
          </a:p>
          <a:p>
            <a:pPr marL="0" indent="0">
              <a:buNone/>
            </a:pPr>
            <a:r>
              <a:rPr lang="en-US" sz="1200" dirty="0"/>
              <a:t>Server Software:        Apache/2.2.17</a:t>
            </a:r>
          </a:p>
          <a:p>
            <a:pPr marL="0" indent="0">
              <a:buNone/>
            </a:pPr>
            <a:r>
              <a:rPr lang="en-US" sz="1200" dirty="0"/>
              <a:t>Server Hostname:        www.cs.odu.edu</a:t>
            </a:r>
          </a:p>
          <a:p>
            <a:pPr marL="0" indent="0">
              <a:buNone/>
            </a:pPr>
            <a:r>
              <a:rPr lang="en-US" sz="1200" dirty="0"/>
              <a:t>Server Port:            80</a:t>
            </a:r>
          </a:p>
          <a:p>
            <a:pPr marL="0" indent="0">
              <a:buNone/>
            </a:pPr>
            <a:endParaRPr lang="en-US" sz="1200" dirty="0"/>
          </a:p>
          <a:p>
            <a:pPr marL="0" indent="0">
              <a:buNone/>
            </a:pPr>
            <a:r>
              <a:rPr lang="en-US" sz="1200" dirty="0"/>
              <a:t>Document Path:          /</a:t>
            </a:r>
          </a:p>
          <a:p>
            <a:pPr marL="0" indent="0">
              <a:buNone/>
            </a:pPr>
            <a:r>
              <a:rPr lang="en-US" sz="1200" dirty="0"/>
              <a:t>Document Length:        62289 bytes</a:t>
            </a:r>
          </a:p>
          <a:p>
            <a:pPr marL="0" indent="0">
              <a:buNone/>
            </a:pPr>
            <a:endParaRPr lang="en-US" sz="1200" dirty="0"/>
          </a:p>
          <a:p>
            <a:pPr marL="0" indent="0">
              <a:buNone/>
            </a:pPr>
            <a:r>
              <a:rPr lang="en-US" sz="1200" dirty="0"/>
              <a:t>Concurrency Level:      2</a:t>
            </a:r>
          </a:p>
          <a:p>
            <a:pPr marL="0" indent="0">
              <a:buNone/>
            </a:pPr>
            <a:r>
              <a:rPr lang="en-US" sz="1200" dirty="0"/>
              <a:t>Time taken for tests:   0.213 seconds</a:t>
            </a:r>
          </a:p>
          <a:p>
            <a:pPr marL="0" indent="0">
              <a:buNone/>
            </a:pPr>
            <a:r>
              <a:rPr lang="en-US" sz="1200" dirty="0"/>
              <a:t>Complete requests:      10</a:t>
            </a:r>
          </a:p>
          <a:p>
            <a:pPr marL="0" indent="0">
              <a:buNone/>
            </a:pPr>
            <a:r>
              <a:rPr lang="en-US" sz="1200" dirty="0"/>
              <a:t>Failed requests:        0</a:t>
            </a:r>
          </a:p>
          <a:p>
            <a:pPr marL="0" indent="0">
              <a:buNone/>
            </a:pPr>
            <a:r>
              <a:rPr lang="en-US" sz="1200" dirty="0"/>
              <a:t>Write errors:           0</a:t>
            </a:r>
          </a:p>
          <a:p>
            <a:pPr marL="0" indent="0">
              <a:buNone/>
            </a:pPr>
            <a:r>
              <a:rPr lang="en-US" sz="1200" dirty="0"/>
              <a:t>Total transferred:      624810 bytes</a:t>
            </a:r>
          </a:p>
          <a:p>
            <a:pPr marL="0" indent="0">
              <a:buNone/>
            </a:pPr>
            <a:r>
              <a:rPr lang="en-US" sz="1200" dirty="0"/>
              <a:t>HTML transferred:       622890 bytes</a:t>
            </a:r>
          </a:p>
          <a:p>
            <a:pPr marL="0" indent="0">
              <a:buNone/>
            </a:pPr>
            <a:r>
              <a:rPr lang="en-US" sz="1200" dirty="0"/>
              <a:t>Requests per second:    47.01 [#/sec] (mean)</a:t>
            </a:r>
          </a:p>
          <a:p>
            <a:pPr marL="0" indent="0">
              <a:buNone/>
            </a:pPr>
            <a:r>
              <a:rPr lang="en-US" sz="1200" dirty="0"/>
              <a:t>Time per request:       42.540 [</a:t>
            </a:r>
            <a:r>
              <a:rPr lang="en-US" sz="1200" dirty="0" err="1"/>
              <a:t>ms</a:t>
            </a:r>
            <a:r>
              <a:rPr lang="en-US" sz="1200" dirty="0"/>
              <a:t>] (mean)</a:t>
            </a:r>
          </a:p>
          <a:p>
            <a:pPr marL="0" indent="0">
              <a:buNone/>
            </a:pPr>
            <a:r>
              <a:rPr lang="en-US" sz="1200" dirty="0"/>
              <a:t>Time per request:       21.270 [</a:t>
            </a:r>
            <a:r>
              <a:rPr lang="en-US" sz="1200" dirty="0" err="1"/>
              <a:t>ms</a:t>
            </a:r>
            <a:r>
              <a:rPr lang="en-US" sz="1200" dirty="0"/>
              <a:t>] (mean, across all concurrent requests)</a:t>
            </a:r>
          </a:p>
          <a:p>
            <a:pPr marL="0" indent="0">
              <a:buNone/>
            </a:pPr>
            <a:r>
              <a:rPr lang="en-US" sz="1200" dirty="0"/>
              <a:t>Transfer rate:          2868.66 [Kbytes/sec] </a:t>
            </a:r>
            <a:r>
              <a:rPr lang="en-US" sz="1200" dirty="0" smtClean="0"/>
              <a:t>received</a:t>
            </a:r>
            <a:endParaRPr lang="en-US" sz="1200" dirty="0"/>
          </a:p>
        </p:txBody>
      </p:sp>
      <p:sp>
        <p:nvSpPr>
          <p:cNvPr id="6" name="Content Placeholder 5"/>
          <p:cNvSpPr>
            <a:spLocks noGrp="1"/>
          </p:cNvSpPr>
          <p:nvPr>
            <p:ph sz="half" idx="2"/>
          </p:nvPr>
        </p:nvSpPr>
        <p:spPr>
          <a:xfrm>
            <a:off x="4648200" y="2133600"/>
            <a:ext cx="4038600" cy="4525963"/>
          </a:xfrm>
        </p:spPr>
        <p:txBody>
          <a:bodyPr>
            <a:normAutofit fontScale="55000" lnSpcReduction="20000"/>
          </a:bodyPr>
          <a:lstStyle/>
          <a:p>
            <a:pPr marL="0" indent="0">
              <a:buNone/>
            </a:pPr>
            <a:r>
              <a:rPr lang="en-US" dirty="0" smtClean="0"/>
              <a:t>…</a:t>
            </a:r>
          </a:p>
          <a:p>
            <a:pPr marL="0" indent="0">
              <a:buNone/>
            </a:pPr>
            <a:r>
              <a:rPr lang="en-US" dirty="0" smtClean="0"/>
              <a:t>Connection </a:t>
            </a:r>
            <a:r>
              <a:rPr lang="en-US" dirty="0"/>
              <a:t>Times (</a:t>
            </a:r>
            <a:r>
              <a:rPr lang="en-US" dirty="0" err="1"/>
              <a:t>ms</a:t>
            </a:r>
            <a:r>
              <a:rPr lang="en-US" dirty="0"/>
              <a:t>)</a:t>
            </a:r>
          </a:p>
          <a:p>
            <a:pPr marL="0" indent="0">
              <a:buNone/>
            </a:pPr>
            <a:r>
              <a:rPr lang="en-US" dirty="0"/>
              <a:t>              min  mean[+/-</a:t>
            </a:r>
            <a:r>
              <a:rPr lang="en-US" dirty="0" err="1"/>
              <a:t>sd</a:t>
            </a:r>
            <a:r>
              <a:rPr lang="en-US" dirty="0"/>
              <a:t>] median   max</a:t>
            </a:r>
          </a:p>
          <a:p>
            <a:pPr marL="0" indent="0">
              <a:buNone/>
            </a:pPr>
            <a:r>
              <a:rPr lang="en-US" dirty="0"/>
              <a:t>Connect:        0    1   0.0      1       1</a:t>
            </a:r>
          </a:p>
          <a:p>
            <a:pPr marL="0" indent="0">
              <a:buNone/>
            </a:pPr>
            <a:r>
              <a:rPr lang="en-US" dirty="0"/>
              <a:t>Processing:    27   41  10.8     45      62</a:t>
            </a:r>
          </a:p>
          <a:p>
            <a:pPr marL="0" indent="0">
              <a:buNone/>
            </a:pPr>
            <a:r>
              <a:rPr lang="en-US" dirty="0"/>
              <a:t>Waiting:        3    3   0.4      4       4</a:t>
            </a:r>
          </a:p>
          <a:p>
            <a:pPr marL="0" indent="0">
              <a:buNone/>
            </a:pPr>
            <a:r>
              <a:rPr lang="en-US" dirty="0"/>
              <a:t>Total:         27   41  10.8     45      63</a:t>
            </a:r>
          </a:p>
          <a:p>
            <a:pPr marL="0" indent="0">
              <a:buNone/>
            </a:pPr>
            <a:endParaRPr lang="en-US" dirty="0"/>
          </a:p>
          <a:p>
            <a:pPr marL="0" indent="0">
              <a:buNone/>
            </a:pPr>
            <a:r>
              <a:rPr lang="en-US" dirty="0"/>
              <a:t>Percentage of the requests served within a certain time (</a:t>
            </a:r>
            <a:r>
              <a:rPr lang="en-US" dirty="0" err="1"/>
              <a:t>ms</a:t>
            </a:r>
            <a:r>
              <a:rPr lang="en-US" dirty="0"/>
              <a:t>)</a:t>
            </a:r>
          </a:p>
          <a:p>
            <a:pPr marL="0" indent="0">
              <a:buNone/>
            </a:pPr>
            <a:r>
              <a:rPr lang="en-US" dirty="0"/>
              <a:t>  50%     45</a:t>
            </a:r>
          </a:p>
          <a:p>
            <a:pPr marL="0" indent="0">
              <a:buNone/>
            </a:pPr>
            <a:r>
              <a:rPr lang="en-US" dirty="0"/>
              <a:t>  66%     46</a:t>
            </a:r>
          </a:p>
          <a:p>
            <a:pPr marL="0" indent="0">
              <a:buNone/>
            </a:pPr>
            <a:r>
              <a:rPr lang="en-US" dirty="0"/>
              <a:t>  75%     46</a:t>
            </a:r>
          </a:p>
          <a:p>
            <a:pPr marL="0" indent="0">
              <a:buNone/>
            </a:pPr>
            <a:r>
              <a:rPr lang="en-US" dirty="0"/>
              <a:t>  80%     46</a:t>
            </a:r>
          </a:p>
          <a:p>
            <a:pPr marL="0" indent="0">
              <a:buNone/>
            </a:pPr>
            <a:r>
              <a:rPr lang="en-US" dirty="0"/>
              <a:t>  90%     63</a:t>
            </a:r>
          </a:p>
          <a:p>
            <a:pPr marL="0" indent="0">
              <a:buNone/>
            </a:pPr>
            <a:r>
              <a:rPr lang="en-US" dirty="0"/>
              <a:t>  95%     63</a:t>
            </a:r>
          </a:p>
          <a:p>
            <a:pPr marL="0" indent="0">
              <a:buNone/>
            </a:pPr>
            <a:r>
              <a:rPr lang="en-US" dirty="0"/>
              <a:t>  98%     63</a:t>
            </a:r>
          </a:p>
          <a:p>
            <a:pPr marL="0" indent="0">
              <a:buNone/>
            </a:pPr>
            <a:r>
              <a:rPr lang="en-US" dirty="0"/>
              <a:t>  99%     63</a:t>
            </a:r>
          </a:p>
          <a:p>
            <a:pPr marL="0" indent="0">
              <a:buNone/>
            </a:pPr>
            <a:r>
              <a:rPr lang="en-US" dirty="0"/>
              <a:t> 100%     63 (longest request)</a:t>
            </a:r>
          </a:p>
          <a:p>
            <a:endParaRPr lang="en-US" dirty="0"/>
          </a:p>
        </p:txBody>
      </p:sp>
    </p:spTree>
    <p:extLst>
      <p:ext uri="{BB962C8B-B14F-4D97-AF65-F5344CB8AC3E}">
        <p14:creationId xmlns:p14="http://schemas.microsoft.com/office/powerpoint/2010/main" val="389165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 y="76200"/>
            <a:ext cx="9128760" cy="6649134"/>
          </a:xfrm>
        </p:spPr>
      </p:pic>
      <p:cxnSp>
        <p:nvCxnSpPr>
          <p:cNvPr id="6" name="Straight Arrow Connector 5"/>
          <p:cNvCxnSpPr/>
          <p:nvPr/>
        </p:nvCxnSpPr>
        <p:spPr>
          <a:xfrm flipH="1">
            <a:off x="7315200" y="685800"/>
            <a:ext cx="13716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858000" y="381000"/>
            <a:ext cx="4572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 y="0"/>
            <a:ext cx="9133463" cy="6629400"/>
          </a:xfrm>
          <a:prstGeom prst="rect">
            <a:avLst/>
          </a:prstGeom>
        </p:spPr>
      </p:pic>
      <p:cxnSp>
        <p:nvCxnSpPr>
          <p:cNvPr id="7" name="Straight Arrow Connector 6"/>
          <p:cNvCxnSpPr/>
          <p:nvPr/>
        </p:nvCxnSpPr>
        <p:spPr>
          <a:xfrm flipH="1">
            <a:off x="7239000" y="589280"/>
            <a:ext cx="13716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58000" y="304800"/>
            <a:ext cx="3810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People view </a:t>
            </a:r>
            <a:r>
              <a:rPr lang="en-US" dirty="0" smtClean="0"/>
              <a:t>ABC News all </a:t>
            </a:r>
            <a:r>
              <a:rPr lang="en-US" dirty="0" smtClean="0"/>
              <a:t>the time</a:t>
            </a:r>
          </a:p>
          <a:p>
            <a:r>
              <a:rPr lang="en-US" dirty="0" smtClean="0"/>
              <a:t>No </a:t>
            </a:r>
            <a:r>
              <a:rPr lang="en-US" smtClean="0"/>
              <a:t>mementos for “all</a:t>
            </a:r>
            <a:r>
              <a:rPr lang="en-US" dirty="0" smtClean="0"/>
              <a:t> </a:t>
            </a:r>
            <a:r>
              <a:rPr lang="en-US" dirty="0" smtClean="0"/>
              <a:t>the time</a:t>
            </a:r>
            <a:r>
              <a:rPr lang="en-US" dirty="0" smtClean="0"/>
              <a:t>”</a:t>
            </a:r>
          </a:p>
          <a:p>
            <a:pPr lvl="1"/>
            <a:r>
              <a:rPr lang="en-US" dirty="0" smtClean="0"/>
              <a:t>Missed stories</a:t>
            </a:r>
            <a:endParaRPr lang="en-US" dirty="0" smtClean="0"/>
          </a:p>
          <a:p>
            <a:r>
              <a:rPr lang="en-US" dirty="0" smtClean="0"/>
              <a:t>Solution: Transactional Archiving!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9083691"/>
              </p:ext>
            </p:extLst>
          </p:nvPr>
        </p:nvGraphicFramePr>
        <p:xfrm>
          <a:off x="-914400" y="1219200"/>
          <a:ext cx="9144000" cy="5440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pPr>
              <a:defRPr/>
            </a:pPr>
            <a:fld id="{D062D9E0-0ADD-4522-B735-359B0A8867D2}" type="slidenum">
              <a:rPr lang="en-US" smtClean="0"/>
              <a:pPr>
                <a:defRPr/>
              </a:pPr>
              <a:t>6</a:t>
            </a:fld>
            <a:endParaRPr lang="en-US"/>
          </a:p>
        </p:txBody>
      </p:sp>
    </p:spTree>
    <p:extLst>
      <p:ext uri="{BB962C8B-B14F-4D97-AF65-F5344CB8AC3E}">
        <p14:creationId xmlns:p14="http://schemas.microsoft.com/office/powerpoint/2010/main" val="3188411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Web Archiving</a:t>
            </a:r>
            <a:endParaRPr lang="en-US" dirty="0"/>
          </a:p>
        </p:txBody>
      </p:sp>
      <p:sp>
        <p:nvSpPr>
          <p:cNvPr id="3" name="Content Placeholder 2"/>
          <p:cNvSpPr>
            <a:spLocks noGrp="1"/>
          </p:cNvSpPr>
          <p:nvPr>
            <p:ph idx="1"/>
          </p:nvPr>
        </p:nvSpPr>
        <p:spPr/>
        <p:txBody>
          <a:bodyPr/>
          <a:lstStyle/>
          <a:p>
            <a:r>
              <a:rPr lang="en-US" dirty="0" smtClean="0"/>
              <a:t>Active crawling</a:t>
            </a:r>
          </a:p>
          <a:p>
            <a:r>
              <a:rPr lang="en-US" dirty="0" err="1" smtClean="0"/>
              <a:t>Heritrix</a:t>
            </a:r>
            <a:endParaRPr lang="en-US" dirty="0"/>
          </a:p>
        </p:txBody>
      </p:sp>
      <p:pic>
        <p:nvPicPr>
          <p:cNvPr id="4" name="Picture 3" descr="txn_archives_crawl.png"/>
          <p:cNvPicPr>
            <a:picLocks noChangeAspect="1"/>
          </p:cNvPicPr>
          <p:nvPr/>
        </p:nvPicPr>
        <p:blipFill>
          <a:blip r:embed="rId2" cstate="print"/>
          <a:stretch>
            <a:fillRect/>
          </a:stretch>
        </p:blipFill>
        <p:spPr>
          <a:xfrm>
            <a:off x="442208" y="2981608"/>
            <a:ext cx="8168392" cy="2590800"/>
          </a:xfrm>
          <a:prstGeom prst="rect">
            <a:avLst/>
          </a:prstGeom>
        </p:spPr>
      </p:pic>
    </p:spTree>
    <p:extLst>
      <p:ext uri="{BB962C8B-B14F-4D97-AF65-F5344CB8AC3E}">
        <p14:creationId xmlns:p14="http://schemas.microsoft.com/office/powerpoint/2010/main" val="1637314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with Traditional Web Archiving</a:t>
            </a:r>
            <a:endParaRPr lang="en-US" dirty="0"/>
          </a:p>
        </p:txBody>
      </p:sp>
      <p:sp>
        <p:nvSpPr>
          <p:cNvPr id="3" name="Content Placeholder 2"/>
          <p:cNvSpPr>
            <a:spLocks noGrp="1"/>
          </p:cNvSpPr>
          <p:nvPr>
            <p:ph idx="1"/>
          </p:nvPr>
        </p:nvSpPr>
        <p:spPr/>
        <p:txBody>
          <a:bodyPr/>
          <a:lstStyle/>
          <a:p>
            <a:pPr marL="400050" eaLnBrk="0" hangingPunct="0">
              <a:buFontTx/>
              <a:buChar char="•"/>
              <a:defRPr/>
            </a:pPr>
            <a:r>
              <a:rPr lang="en-US" kern="0" dirty="0" smtClean="0">
                <a:latin typeface="Arial"/>
                <a:ea typeface="ＭＳ Ｐゴシック" pitchFamily="-110" charset="-128"/>
                <a:cs typeface="Arial"/>
              </a:rPr>
              <a:t>Request </a:t>
            </a:r>
            <a:r>
              <a:rPr lang="en-US" kern="0" dirty="0">
                <a:latin typeface="Arial"/>
                <a:ea typeface="ＭＳ Ｐゴシック" pitchFamily="-110" charset="-128"/>
                <a:cs typeface="Arial"/>
              </a:rPr>
              <a:t>can be rejected (robots.txt, user-agent, IP)</a:t>
            </a:r>
          </a:p>
          <a:p>
            <a:pPr marL="400050" eaLnBrk="0" hangingPunct="0">
              <a:buFontTx/>
              <a:buChar char="•"/>
              <a:defRPr/>
            </a:pPr>
            <a:r>
              <a:rPr lang="en-US" kern="0" dirty="0">
                <a:latin typeface="Arial"/>
                <a:ea typeface="ＭＳ Ｐゴシック" pitchFamily="-110" charset="-128"/>
                <a:cs typeface="Arial"/>
              </a:rPr>
              <a:t>Can be deceived (geo-location, user-agent)</a:t>
            </a:r>
          </a:p>
          <a:p>
            <a:pPr marL="400050" eaLnBrk="0" hangingPunct="0">
              <a:buFontTx/>
              <a:buChar char="•"/>
              <a:defRPr/>
            </a:pPr>
            <a:r>
              <a:rPr lang="en-US" kern="0" dirty="0">
                <a:latin typeface="Arial"/>
                <a:ea typeface="ＭＳ Ｐゴシック" pitchFamily="-110" charset="-128"/>
                <a:cs typeface="Arial"/>
              </a:rPr>
              <a:t>Can be trapped (crawl my calendar!)</a:t>
            </a:r>
          </a:p>
          <a:p>
            <a:pPr marL="400050" eaLnBrk="0" hangingPunct="0">
              <a:buFontTx/>
              <a:buChar char="•"/>
              <a:defRPr/>
            </a:pPr>
            <a:r>
              <a:rPr lang="en-US" kern="0" dirty="0" smtClean="0">
                <a:latin typeface="Arial"/>
                <a:ea typeface="ＭＳ Ｐゴシック" pitchFamily="-110" charset="-128"/>
                <a:cs typeface="Arial"/>
              </a:rPr>
              <a:t>Resource-intense (bandwidth)</a:t>
            </a:r>
            <a:endParaRPr lang="en-US" kern="0" dirty="0">
              <a:latin typeface="Arial"/>
              <a:ea typeface="ＭＳ Ｐゴシック" pitchFamily="-110" charset="-128"/>
              <a:cs typeface="Arial"/>
            </a:endParaRPr>
          </a:p>
          <a:p>
            <a:pPr marL="400050" eaLnBrk="0" hangingPunct="0">
              <a:buFontTx/>
              <a:buChar char="•"/>
              <a:defRPr/>
            </a:pPr>
            <a:r>
              <a:rPr lang="en-US" kern="0" dirty="0" err="1" smtClean="0">
                <a:latin typeface="Arial"/>
                <a:ea typeface="ＭＳ Ｐゴシック" pitchFamily="-110" charset="-128"/>
                <a:cs typeface="Arial"/>
              </a:rPr>
              <a:t>Recrawl</a:t>
            </a:r>
            <a:r>
              <a:rPr lang="en-US" kern="0" dirty="0" smtClean="0">
                <a:latin typeface="Arial"/>
                <a:ea typeface="ＭＳ Ｐゴシック" pitchFamily="-110" charset="-128"/>
                <a:cs typeface="Arial"/>
              </a:rPr>
              <a:t> vs. change-rate</a:t>
            </a:r>
            <a:endParaRPr lang="en-US" kern="0" dirty="0">
              <a:latin typeface="Arial"/>
              <a:ea typeface="ＭＳ Ｐゴシック" pitchFamily="-110" charset="-128"/>
              <a:cs typeface="Arial"/>
            </a:endParaRPr>
          </a:p>
          <a:p>
            <a:endParaRPr lang="en-US" dirty="0"/>
          </a:p>
        </p:txBody>
      </p:sp>
    </p:spTree>
    <p:extLst>
      <p:ext uri="{BB962C8B-B14F-4D97-AF65-F5344CB8AC3E}">
        <p14:creationId xmlns:p14="http://schemas.microsoft.com/office/powerpoint/2010/main" val="1308866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Missed Updates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C:\Users\jbrunelle\AppData\Local\Microsoft\Windows\Temporary Internet Files\Content.Outlook\RJFQK536\change_timeline_crawl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2286000"/>
            <a:ext cx="6781800" cy="3500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175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957</Words>
  <Application>Microsoft Office PowerPoint</Application>
  <PresentationFormat>On-screen Show (4:3)</PresentationFormat>
  <Paragraphs>164</Paragraphs>
  <Slides>27</Slides>
  <Notes>11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Evaluating the SiteStory Transactional Web Archive With the ApacheBench Tool</vt:lpstr>
      <vt:lpstr>PowerPoint Presentation</vt:lpstr>
      <vt:lpstr>PowerPoint Presentation</vt:lpstr>
      <vt:lpstr>PowerPoint Presentation</vt:lpstr>
      <vt:lpstr>Problem</vt:lpstr>
      <vt:lpstr>Agenda</vt:lpstr>
      <vt:lpstr>Traditional Web Archiving</vt:lpstr>
      <vt:lpstr>Issues with Traditional Web Archiving</vt:lpstr>
      <vt:lpstr>Missed Updates</vt:lpstr>
      <vt:lpstr>Agenda</vt:lpstr>
      <vt:lpstr>PowerPoint Presentation</vt:lpstr>
      <vt:lpstr>Now we have them all</vt:lpstr>
      <vt:lpstr>Agenda</vt:lpstr>
      <vt:lpstr>Benchmark with ab</vt:lpstr>
      <vt:lpstr>Benchmark with wget</vt:lpstr>
      <vt:lpstr>Agenda</vt:lpstr>
      <vt:lpstr>Testing LAN with ab</vt:lpstr>
      <vt:lpstr>Benchmark with wget (unburdened)</vt:lpstr>
      <vt:lpstr>Benchmark with wget (burdened)</vt:lpstr>
      <vt:lpstr>Results</vt:lpstr>
      <vt:lpstr>Testbed Performance</vt:lpstr>
      <vt:lpstr>SiteStory Testbed</vt:lpstr>
      <vt:lpstr>Agenda</vt:lpstr>
      <vt:lpstr>Results</vt:lpstr>
      <vt:lpstr>Conclusions</vt:lpstr>
      <vt:lpstr>Backups</vt:lpstr>
      <vt:lpstr>Sample ab output</vt:lpstr>
    </vt:vector>
  </TitlesOfParts>
  <Company>The MITRE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Brunelle, Justin F</dc:creator>
  <cp:lastModifiedBy>Brunelle, Justin F</cp:lastModifiedBy>
  <cp:revision>65</cp:revision>
  <dcterms:created xsi:type="dcterms:W3CDTF">2013-07-16T00:46:36Z</dcterms:created>
  <dcterms:modified xsi:type="dcterms:W3CDTF">2013-09-16T11:34:09Z</dcterms:modified>
</cp:coreProperties>
</file>