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87796"/>
  </p:normalViewPr>
  <p:slideViewPr>
    <p:cSldViewPr snapToGrid="0">
      <p:cViewPr varScale="1">
        <p:scale>
          <a:sx n="81" d="100"/>
          <a:sy n="81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Arcane Adventure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1-1: Grand Oso Wizards</a:t>
            </a:r>
          </a:p>
        </p:txBody>
      </p:sp>
    </p:spTree>
    <p:extLst>
      <p:ext uri="{BB962C8B-B14F-4D97-AF65-F5344CB8AC3E}">
        <p14:creationId xmlns:p14="http://schemas.microsoft.com/office/powerpoint/2010/main" val="365182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and Implement Currency and Upgrade Systems</a:t>
            </a:r>
          </a:p>
          <a:p>
            <a:r>
              <a:rPr lang="en-US" dirty="0"/>
              <a:t>Implement Menus</a:t>
            </a:r>
          </a:p>
          <a:p>
            <a:r>
              <a:rPr lang="en-US" dirty="0"/>
              <a:t>Implement High Scores</a:t>
            </a:r>
          </a:p>
          <a:p>
            <a:r>
              <a:rPr lang="en-US" dirty="0"/>
              <a:t>Test and Polish</a:t>
            </a:r>
          </a:p>
        </p:txBody>
      </p:sp>
    </p:spTree>
    <p:extLst>
      <p:ext uri="{BB962C8B-B14F-4D97-AF65-F5344CB8AC3E}">
        <p14:creationId xmlns:p14="http://schemas.microsoft.com/office/powerpoint/2010/main" val="38860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Concept Art</a:t>
            </a:r>
          </a:p>
          <a:p>
            <a:r>
              <a:rPr lang="en-US" dirty="0"/>
              <a:t>Mock-ups</a:t>
            </a:r>
          </a:p>
          <a:p>
            <a:r>
              <a:rPr lang="en-US" dirty="0"/>
              <a:t>Demo?</a:t>
            </a:r>
          </a:p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25271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dark, evil has emerged in the outskirts of a medieval town and has attacked the countryside with its soldiers. Only Wiz, the Vigilant Sentinel, can defend the world from being overrun by evil!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5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Single-player, side-scrolling action game</a:t>
            </a:r>
          </a:p>
          <a:p>
            <a:r>
              <a:rPr lang="en-US" dirty="0"/>
              <a:t>Three beautiful locations</a:t>
            </a:r>
          </a:p>
          <a:p>
            <a:r>
              <a:rPr lang="en-US" dirty="0"/>
              <a:t>Three enemy types</a:t>
            </a:r>
          </a:p>
          <a:p>
            <a:r>
              <a:rPr lang="en-US" dirty="0"/>
              <a:t>Randomization of enemy characters</a:t>
            </a:r>
          </a:p>
          <a:p>
            <a:r>
              <a:rPr lang="en-US" dirty="0"/>
              <a:t>Currency and upgrade systems</a:t>
            </a:r>
          </a:p>
          <a:p>
            <a:r>
              <a:rPr lang="en-US" dirty="0"/>
              <a:t>High scores</a:t>
            </a:r>
          </a:p>
        </p:txBody>
      </p:sp>
    </p:spTree>
    <p:extLst>
      <p:ext uri="{BB962C8B-B14F-4D97-AF65-F5344CB8AC3E}">
        <p14:creationId xmlns:p14="http://schemas.microsoft.com/office/powerpoint/2010/main" val="13768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4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Scrolling Locations</a:t>
            </a:r>
          </a:p>
          <a:p>
            <a:pPr lvl="1"/>
            <a:r>
              <a:rPr lang="en-US" dirty="0" smtClean="0"/>
              <a:t>Enchanted Forest</a:t>
            </a:r>
            <a:endParaRPr lang="en-US" dirty="0"/>
          </a:p>
          <a:p>
            <a:pPr lvl="1"/>
            <a:r>
              <a:rPr lang="en-US" dirty="0" smtClean="0"/>
              <a:t>Cave</a:t>
            </a:r>
          </a:p>
          <a:p>
            <a:pPr lvl="1"/>
            <a:r>
              <a:rPr lang="en-US" dirty="0" smtClean="0"/>
              <a:t>Village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022" y="2407920"/>
            <a:ext cx="7329398" cy="40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0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6106" y="4822192"/>
            <a:ext cx="8825659" cy="3416300"/>
          </a:xfrm>
        </p:spPr>
        <p:txBody>
          <a:bodyPr/>
          <a:lstStyle/>
          <a:p>
            <a:r>
              <a:rPr lang="en-US" dirty="0"/>
              <a:t>Three Enemy Types</a:t>
            </a:r>
          </a:p>
          <a:p>
            <a:pPr lvl="1"/>
            <a:r>
              <a:rPr lang="en-US" dirty="0"/>
              <a:t>Foot </a:t>
            </a:r>
            <a:r>
              <a:rPr lang="en-US" dirty="0" smtClean="0"/>
              <a:t>Ninja</a:t>
            </a:r>
            <a:endParaRPr lang="en-US" dirty="0"/>
          </a:p>
          <a:p>
            <a:pPr lvl="1"/>
            <a:r>
              <a:rPr lang="en-US" dirty="0" smtClean="0"/>
              <a:t>Larger Ninja</a:t>
            </a:r>
            <a:endParaRPr lang="en-US" dirty="0"/>
          </a:p>
          <a:p>
            <a:pPr lvl="1"/>
            <a:r>
              <a:rPr lang="en-US" dirty="0" smtClean="0"/>
              <a:t>Evil Villain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585296"/>
            <a:ext cx="3664599" cy="380830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8249" y="249555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Main Character</a:t>
            </a:r>
          </a:p>
          <a:p>
            <a:pPr lvl="1"/>
            <a:r>
              <a:rPr lang="en-US" dirty="0" smtClean="0"/>
              <a:t>Wizard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08" y="2495550"/>
            <a:ext cx="2188632" cy="2188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24" y="4480560"/>
            <a:ext cx="2852928" cy="23774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879" b="97747" l="10000" r="97609">
                        <a14:foregroundMark x1="24565" y1="40468" x2="24565" y2="404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42391" y="1855894"/>
            <a:ext cx="2019386" cy="31627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48040" y="6393604"/>
            <a:ext cx="203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(Images may change)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41766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Mock-Ups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131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Wingdings 3</vt:lpstr>
      <vt:lpstr>Arial</vt:lpstr>
      <vt:lpstr>Ion Boardroom</vt:lpstr>
      <vt:lpstr>Arcane Adventure</vt:lpstr>
      <vt:lpstr>Overview</vt:lpstr>
      <vt:lpstr>Summary</vt:lpstr>
      <vt:lpstr>Features</vt:lpstr>
      <vt:lpstr>Flowchart</vt:lpstr>
      <vt:lpstr>Concept Art</vt:lpstr>
      <vt:lpstr>Concept Art</vt:lpstr>
      <vt:lpstr>Mock-Ups</vt:lpstr>
      <vt:lpstr>Demo??</vt:lpstr>
      <vt:lpstr>What’s Next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Arcane Adventure</dc:title>
  <dc:creator>Adam Lewis</dc:creator>
  <cp:lastModifiedBy>Wendel, Reagan L</cp:lastModifiedBy>
  <cp:revision>8</cp:revision>
  <dcterms:created xsi:type="dcterms:W3CDTF">2017-04-04T07:54:29Z</dcterms:created>
  <dcterms:modified xsi:type="dcterms:W3CDTF">2017-04-05T21:28:29Z</dcterms:modified>
</cp:coreProperties>
</file>