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Arcane Adventure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1-1: Grand Oso Wizards</a:t>
            </a:r>
          </a:p>
        </p:txBody>
      </p:sp>
    </p:spTree>
    <p:extLst>
      <p:ext uri="{BB962C8B-B14F-4D97-AF65-F5344CB8AC3E}">
        <p14:creationId xmlns:p14="http://schemas.microsoft.com/office/powerpoint/2010/main" val="3651820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Prototype and Implement Currency and Upgrade Systems</a:t>
            </a:r>
          </a:p>
          <a:p>
            <a:r>
              <a:rPr lang="en-US" dirty="0"/>
              <a:t>Implement Menus</a:t>
            </a:r>
          </a:p>
          <a:p>
            <a:r>
              <a:rPr lang="en-US" dirty="0"/>
              <a:t>Implement High Scores</a:t>
            </a:r>
          </a:p>
          <a:p>
            <a:r>
              <a:rPr lang="en-US" dirty="0"/>
              <a:t>Test and Polish</a:t>
            </a:r>
          </a:p>
        </p:txBody>
      </p:sp>
    </p:spTree>
    <p:extLst>
      <p:ext uri="{BB962C8B-B14F-4D97-AF65-F5344CB8AC3E}">
        <p14:creationId xmlns:p14="http://schemas.microsoft.com/office/powerpoint/2010/main" val="388606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Flow Chart</a:t>
            </a:r>
          </a:p>
          <a:p>
            <a:r>
              <a:rPr lang="en-US" dirty="0"/>
              <a:t>Concept Art</a:t>
            </a:r>
          </a:p>
          <a:p>
            <a:r>
              <a:rPr lang="en-US" dirty="0"/>
              <a:t>Mock-ups</a:t>
            </a:r>
          </a:p>
          <a:p>
            <a:r>
              <a:rPr lang="en-US" dirty="0"/>
              <a:t>Demo?</a:t>
            </a:r>
          </a:p>
          <a:p>
            <a:r>
              <a:rPr lang="en-US" dirty="0"/>
              <a:t>What’s Next</a:t>
            </a:r>
          </a:p>
        </p:txBody>
      </p:sp>
    </p:spTree>
    <p:extLst>
      <p:ext uri="{BB962C8B-B14F-4D97-AF65-F5344CB8AC3E}">
        <p14:creationId xmlns:p14="http://schemas.microsoft.com/office/powerpoint/2010/main" val="252714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dark, evil has emerged in the outskirts of a medieval town and has attacked the countryside with its soldiers. Only Wiz, the Vigilant Sentinel, can defend the world from being overrun by evil!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55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Single-player, side-scrolling action game</a:t>
            </a:r>
          </a:p>
          <a:p>
            <a:r>
              <a:rPr lang="en-US" dirty="0"/>
              <a:t>Three beautiful locations</a:t>
            </a:r>
          </a:p>
          <a:p>
            <a:r>
              <a:rPr lang="en-US" dirty="0"/>
              <a:t>Three enemy types</a:t>
            </a:r>
          </a:p>
          <a:p>
            <a:r>
              <a:rPr lang="en-US" dirty="0"/>
              <a:t>Randomization of enemy characters</a:t>
            </a:r>
          </a:p>
          <a:p>
            <a:r>
              <a:rPr lang="en-US" dirty="0"/>
              <a:t>Currency and upgrade systems</a:t>
            </a:r>
          </a:p>
          <a:p>
            <a:r>
              <a:rPr lang="en-US" dirty="0"/>
              <a:t>High scores</a:t>
            </a:r>
          </a:p>
        </p:txBody>
      </p:sp>
    </p:spTree>
    <p:extLst>
      <p:ext uri="{BB962C8B-B14F-4D97-AF65-F5344CB8AC3E}">
        <p14:creationId xmlns:p14="http://schemas.microsoft.com/office/powerpoint/2010/main" val="1376856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4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Scrolling Locations</a:t>
            </a:r>
          </a:p>
          <a:p>
            <a:pPr lvl="1"/>
            <a:r>
              <a:rPr lang="en-US" dirty="0"/>
              <a:t>Jungle</a:t>
            </a:r>
          </a:p>
          <a:p>
            <a:pPr lvl="1"/>
            <a:r>
              <a:rPr lang="en-US" dirty="0"/>
              <a:t>??</a:t>
            </a:r>
          </a:p>
          <a:p>
            <a:pPr lvl="1"/>
            <a:r>
              <a:rPr lang="en-US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820207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Enemy Types</a:t>
            </a:r>
          </a:p>
          <a:p>
            <a:pPr lvl="1"/>
            <a:r>
              <a:rPr lang="en-US" dirty="0"/>
              <a:t>Foot Soldier</a:t>
            </a:r>
          </a:p>
          <a:p>
            <a:pPr lvl="1"/>
            <a:r>
              <a:rPr lang="en-US" dirty="0"/>
              <a:t>Shield-Bearer</a:t>
            </a:r>
          </a:p>
          <a:p>
            <a:pPr lvl="1"/>
            <a:r>
              <a:rPr lang="en-US" dirty="0"/>
              <a:t>Dark </a:t>
            </a:r>
            <a:r>
              <a:rPr lang="en-US" dirty="0" err="1"/>
              <a:t>Arcanist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7665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Mock-Ups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03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13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</TotalTime>
  <Words>121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Arcane Adventure</vt:lpstr>
      <vt:lpstr>Overview</vt:lpstr>
      <vt:lpstr>Summary</vt:lpstr>
      <vt:lpstr>Features</vt:lpstr>
      <vt:lpstr>Flowchart</vt:lpstr>
      <vt:lpstr>Concept Art</vt:lpstr>
      <vt:lpstr>Concept Art</vt:lpstr>
      <vt:lpstr>Mock-Ups</vt:lpstr>
      <vt:lpstr>Demo??</vt:lpstr>
      <vt:lpstr>What’s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Arcane Adventure</dc:title>
  <dc:creator>Adam Lewis</dc:creator>
  <cp:lastModifiedBy>Adam Lewis</cp:lastModifiedBy>
  <cp:revision>5</cp:revision>
  <dcterms:created xsi:type="dcterms:W3CDTF">2017-04-04T07:54:29Z</dcterms:created>
  <dcterms:modified xsi:type="dcterms:W3CDTF">2017-04-04T08:22:21Z</dcterms:modified>
</cp:coreProperties>
</file>