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62" r:id="rId5"/>
    <p:sldId id="263" r:id="rId6"/>
    <p:sldId id="266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April 2, 2020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files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 up home directories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users back to groups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Remote access requests(Kevin)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Fixing up nagging code issues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through and ensuring files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 as intended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Scheduled tasks are working properly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Have README.md files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 HSCPowershellFileSummary.md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 ScheduledTaskSummary.md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2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Move files to new SQL Server Module</a:t>
            </a:r>
          </a:p>
        </p:txBody>
      </p:sp>
    </p:spTree>
    <p:extLst>
      <p:ext uri="{BB962C8B-B14F-4D97-AF65-F5344CB8AC3E}">
        <p14:creationId xmlns:p14="http://schemas.microsoft.com/office/powerpoint/2010/main" val="353899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601583-AEAB-43E9-B717-F48C6335D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69" y="1818763"/>
            <a:ext cx="11219674" cy="27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BCF6C8-0A76-4E99-B72C-E5E39F42B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32" y="704220"/>
            <a:ext cx="9894137" cy="54495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8FAF37-2B0B-4F2C-A02E-659E4C2BA682}"/>
              </a:ext>
            </a:extLst>
          </p:cNvPr>
          <p:cNvSpPr/>
          <p:nvPr/>
        </p:nvSpPr>
        <p:spPr>
          <a:xfrm>
            <a:off x="1615257" y="1445519"/>
            <a:ext cx="3674027" cy="262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8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438787-1136-48D4-9E5C-4A5FCFAED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3" y="871538"/>
            <a:ext cx="95916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7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SQL Server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Move files to new SQL Server Module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Old version relied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System.Net.SQLClient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version uses Invoke-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SqlCmd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6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23DC99-0913-44FB-AFC2-37A76AB1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1" y="2505004"/>
            <a:ext cx="11607179" cy="184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2407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240</TotalTime>
  <Words>91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PowerShell Code Review April 2, 2020</vt:lpstr>
      <vt:lpstr>Current Projects</vt:lpstr>
      <vt:lpstr>Current Projects</vt:lpstr>
      <vt:lpstr>PowerPoint Presentation</vt:lpstr>
      <vt:lpstr>PowerPoint Presentation</vt:lpstr>
      <vt:lpstr>PowerPoint Presentation</vt:lpstr>
      <vt:lpstr>New SQL Server Module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Jeff Brusoe</cp:lastModifiedBy>
  <cp:revision>37</cp:revision>
  <dcterms:created xsi:type="dcterms:W3CDTF">2019-09-25T15:26:11Z</dcterms:created>
  <dcterms:modified xsi:type="dcterms:W3CDTF">2020-04-02T11:57:52Z</dcterms:modified>
</cp:coreProperties>
</file>