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9" r:id="rId4"/>
    <p:sldId id="270" r:id="rId5"/>
    <p:sldId id="271" r:id="rId6"/>
    <p:sldId id="268" r:id="rId7"/>
    <p:sldId id="272" r:id="rId8"/>
    <p:sldId id="273" r:id="rId9"/>
    <p:sldId id="265" r:id="rId10"/>
    <p:sldId id="266" r:id="rId11"/>
    <p:sldId id="267" r:id="rId12"/>
    <p:sldId id="274" r:id="rId13"/>
    <p:sldId id="285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exchange/exchange-online/exchange-online-powershell-v2/exchange-online-powershell-v2?view=exchange-p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April 30, 2020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Determining Divisibility by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Divide a number by 3 and look at it’s remainder: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3/3 = 1 remainder 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4/3 = 1 remainder 1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5/3 = 1 remainder 2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6/3 = 2 remainder 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7/3 = 2 remainder 1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8/3 = 2 remainder 2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9/3 = 3 remainder 0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98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FB8910-C21D-493E-B006-01CA77F5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705" y="0"/>
            <a:ext cx="4046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1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599923-BC47-4866-8530-A5B2E98E5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8" y="2331315"/>
            <a:ext cx="11368104" cy="219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8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8D4CA4-D0D3-4D5B-9A8E-CD42073A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47" y="287873"/>
            <a:ext cx="8410906" cy="62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0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4943AE-995A-4B16-B9E4-E6090C82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3323" y="3075545"/>
            <a:ext cx="6165354" cy="706910"/>
          </a:xfrm>
        </p:spPr>
        <p:txBody>
          <a:bodyPr>
            <a:normAutofit/>
          </a:bodyPr>
          <a:lstStyle/>
          <a:p>
            <a:r>
              <a:rPr lang="en-US" sz="3600" dirty="0"/>
              <a:t>Update-WVUMAddressList</a:t>
            </a:r>
            <a:r>
              <a:rPr lang="en-US" dirty="0"/>
              <a:t>.ps1</a:t>
            </a:r>
          </a:p>
        </p:txBody>
      </p:sp>
    </p:spTree>
    <p:extLst>
      <p:ext uri="{BB962C8B-B14F-4D97-AF65-F5344CB8AC3E}">
        <p14:creationId xmlns:p14="http://schemas.microsoft.com/office/powerpoint/2010/main" val="351706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650AD3-7387-4EAE-8CBC-22C9F275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842962"/>
            <a:ext cx="119253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2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44BA0D-EAC6-40FB-A3C0-5FB5B9D2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2" y="482359"/>
            <a:ext cx="11550157" cy="58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19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4943AE-995A-4B16-B9E4-E6090C82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7225" y="3075545"/>
            <a:ext cx="4597551" cy="706910"/>
          </a:xfrm>
        </p:spPr>
        <p:txBody>
          <a:bodyPr>
            <a:normAutofit/>
          </a:bodyPr>
          <a:lstStyle/>
          <a:p>
            <a:r>
              <a:rPr lang="en-US" sz="3600" dirty="0"/>
              <a:t>Disable-POPIMAP.ps1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01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C78976-BB8A-4966-821F-09D28CB6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0" y="490444"/>
            <a:ext cx="11237681" cy="58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7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8C47AA-671E-4123-BEF3-00A88E5EA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0" y="595025"/>
            <a:ext cx="11093259" cy="580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6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files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Update-AddressList.ps1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Update-WVMAddressList.ps1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Get-ExchangeForwardingSMTPAddress.ps1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Fixing up nagging code issues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Disconnects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Unable to find a small percentage of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Looking at new Exchange Module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20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light&#10;&#10;Description automatically generated">
            <a:extLst>
              <a:ext uri="{FF2B5EF4-FFF2-40B4-BE49-F238E27FC236}">
                <a16:creationId xmlns:a16="http://schemas.microsoft.com/office/drawing/2014/main" id="{FD8407F1-ECF3-459C-BFE4-E7DB9D12C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4" y="2825332"/>
            <a:ext cx="11278023" cy="18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58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BA4AC0-A6EE-410B-91C5-809F3FD2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3" y="1007155"/>
            <a:ext cx="11726454" cy="48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59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4943AE-995A-4B16-B9E4-E6090C82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870" y="3057210"/>
            <a:ext cx="8974261" cy="743581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Get-ExchangeForwardingSMTPAddress.ps1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51876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6CEB8-BF88-4662-B682-82FEAF479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07" y="1672978"/>
            <a:ext cx="11494587" cy="351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1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4943AE-995A-4B16-B9E4-E6090C82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1704" y="2381820"/>
            <a:ext cx="5108593" cy="165250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Exchange Online PowerShell V2 Module</a:t>
            </a:r>
          </a:p>
        </p:txBody>
      </p:sp>
    </p:spTree>
    <p:extLst>
      <p:ext uri="{BB962C8B-B14F-4D97-AF65-F5344CB8AC3E}">
        <p14:creationId xmlns:p14="http://schemas.microsoft.com/office/powerpoint/2010/main" val="131206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836FC-0E3B-48E0-B516-2E1A0D914A93}"/>
              </a:ext>
            </a:extLst>
          </p:cNvPr>
          <p:cNvSpPr txBox="1"/>
          <p:nvPr/>
        </p:nvSpPr>
        <p:spPr>
          <a:xfrm>
            <a:off x="1171746" y="695382"/>
            <a:ext cx="887570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https://docs.microsoft.com/en-us/powershell/exchange/exchange-online/exchange-online-powershell-v2/exchange-online-powershell-v2?view=exchange-ps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“The Exchange Online PowerShell V2 module is currently in Preview.”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“The Exchange Online PowerShell V2 module contains a small set of new cmdlets that are </a:t>
            </a:r>
            <a:r>
              <a:rPr lang="en-US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for bulk data retrieval scenarios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(think: thousands and thousands of objects). 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7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test HSC-Office365Module.psm1 which uses these new cmdlets.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to also verify authentication works properly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slowly start to migrate to create files that work with it, but will primarily use the old version until out of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Preview.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92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4943AE-995A-4B16-B9E4-E6090C82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8046" y="3051988"/>
            <a:ext cx="5595909" cy="754025"/>
          </a:xfrm>
        </p:spPr>
        <p:txBody>
          <a:bodyPr>
            <a:normAutofit/>
          </a:bodyPr>
          <a:lstStyle/>
          <a:p>
            <a:r>
              <a:rPr lang="en-US" sz="4400" dirty="0"/>
              <a:t>Update-AddressList</a:t>
            </a:r>
            <a:r>
              <a:rPr lang="en-US" sz="3600" dirty="0"/>
              <a:t>.ps1</a:t>
            </a:r>
          </a:p>
        </p:txBody>
      </p:sp>
    </p:spTree>
    <p:extLst>
      <p:ext uri="{BB962C8B-B14F-4D97-AF65-F5344CB8AC3E}">
        <p14:creationId xmlns:p14="http://schemas.microsoft.com/office/powerpoint/2010/main" val="214446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DD8D7A-6A6B-426D-9A37-11CF156A1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719388"/>
            <a:ext cx="113157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3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9D27D9-D974-4F51-B0C1-5A7A6C671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5" y="447390"/>
            <a:ext cx="11402331" cy="596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2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Determining Even/Odd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Divide a number by 2 and look at it’s remainder: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4/2 = 2 remainder 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5/2 = 2 remainder 1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6/2 = 3 remainder 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7/2 = 3 remainder 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195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471</TotalTime>
  <Words>256</Words>
  <Application>Microsoft Office PowerPoint</Application>
  <PresentationFormat>Widescreen</PresentationFormat>
  <Paragraphs>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Corbel</vt:lpstr>
      <vt:lpstr>Depth</vt:lpstr>
      <vt:lpstr>PowerShell Code Review April 30, 2020</vt:lpstr>
      <vt:lpstr>Current Projects</vt:lpstr>
      <vt:lpstr>PowerPoint Presentation</vt:lpstr>
      <vt:lpstr>PowerPoint Presentation</vt:lpstr>
      <vt:lpstr>Current Plan</vt:lpstr>
      <vt:lpstr>PowerPoint Presentation</vt:lpstr>
      <vt:lpstr>PowerPoint Presentation</vt:lpstr>
      <vt:lpstr>PowerPoint Presentation</vt:lpstr>
      <vt:lpstr>Determining Even/Odd Numbers</vt:lpstr>
      <vt:lpstr>Determining Divisibility by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Jeff Brusoe</cp:lastModifiedBy>
  <cp:revision>63</cp:revision>
  <dcterms:created xsi:type="dcterms:W3CDTF">2019-09-25T15:26:11Z</dcterms:created>
  <dcterms:modified xsi:type="dcterms:W3CDTF">2020-04-30T11:50:53Z</dcterms:modified>
</cp:coreProperties>
</file>