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75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May 14, 2020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4044E7-8AC6-4B73-A375-F7580B620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409700"/>
            <a:ext cx="99345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4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C619ED-55CD-49D1-81E1-C7FB665BB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25" y="136922"/>
            <a:ext cx="10473950" cy="658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8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8136D6-7969-47CE-B691-B531BAB1F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2360" y="3051988"/>
            <a:ext cx="9527281" cy="754025"/>
          </a:xfrm>
        </p:spPr>
        <p:txBody>
          <a:bodyPr>
            <a:normAutofit fontScale="92500"/>
          </a:bodyPr>
          <a:lstStyle/>
          <a:p>
            <a:r>
              <a:rPr lang="en-US" sz="3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Compare-Ext15WithPrimarySMTPAddress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.ps1</a:t>
            </a:r>
          </a:p>
        </p:txBody>
      </p:sp>
    </p:spTree>
    <p:extLst>
      <p:ext uri="{BB962C8B-B14F-4D97-AF65-F5344CB8AC3E}">
        <p14:creationId xmlns:p14="http://schemas.microsoft.com/office/powerpoint/2010/main" val="2645331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04D637-99EC-4B39-B6AE-AB013B57B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67" y="2420889"/>
            <a:ext cx="11180867" cy="201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73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8136D6-7969-47CE-B691-B531BAB1F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305" y="3051988"/>
            <a:ext cx="5079391" cy="754025"/>
          </a:xfrm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Set-ManagerField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.ps1</a:t>
            </a:r>
          </a:p>
        </p:txBody>
      </p:sp>
    </p:spTree>
    <p:extLst>
      <p:ext uri="{BB962C8B-B14F-4D97-AF65-F5344CB8AC3E}">
        <p14:creationId xmlns:p14="http://schemas.microsoft.com/office/powerpoint/2010/main" val="1156426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33F67F-416F-4A72-9B26-BFFB505E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07" y="2182208"/>
            <a:ext cx="11674187" cy="249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1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5F7CA4-5B6E-40B5-AC29-9555B5716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5" y="2286728"/>
            <a:ext cx="11777691" cy="228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16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E06F29-798D-4445-A604-93211D1B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33" y="116583"/>
            <a:ext cx="7696935" cy="662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12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576ABC-BF99-40A8-A17F-66225956D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2" y="2131492"/>
            <a:ext cx="11794117" cy="259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2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New Files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Get-WVUMExt13.ps1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Import-WVUMExt13.ps1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Compare-Ext15WithPrimarySMTPAddress.ps1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Set-ManagerField.ps1</a:t>
            </a:r>
          </a:p>
        </p:txBody>
      </p:sp>
    </p:spTree>
    <p:extLst>
      <p:ext uri="{BB962C8B-B14F-4D97-AF65-F5344CB8AC3E}">
        <p14:creationId xmlns:p14="http://schemas.microsoft.com/office/powerpoint/2010/main" val="169122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868" y="15135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Updated Files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Get-ExchangeForwardingRule.ps1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Cleaned up code &amp; Removed unnecessary code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Get-MainCampusMailbox.ps1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Moved to HSC common code &amp; Office 365 module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Export-ToSole.ps1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Moved to updated HSC SQL Module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Get-SANEncryptionKey.ps1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Corrected error with sending emails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Moved to HSC common code file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Set-MailContactCompanyField-MSOL.ps1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Set-ADMailAttribute.ps1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0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Projects Being Worked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Kevin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Upgrading sysscript2 (Currently running Server 2012)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sysscript5 to test out PowerShell Core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 of: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PowerShell Core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Exchange PowerShell Version 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of automatically verifying files completed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succesfully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6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8136D6-7969-47CE-B691-B531BAB1F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1800" y="3051988"/>
            <a:ext cx="5628400" cy="75402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Get-WVUMExt13.ps1</a:t>
            </a:r>
          </a:p>
        </p:txBody>
      </p:sp>
    </p:spTree>
    <p:extLst>
      <p:ext uri="{BB962C8B-B14F-4D97-AF65-F5344CB8AC3E}">
        <p14:creationId xmlns:p14="http://schemas.microsoft.com/office/powerpoint/2010/main" val="823948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233419-AB8E-4036-9DAE-D805AECF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48" y="1201498"/>
            <a:ext cx="11804505" cy="445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1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8136D6-7969-47CE-B691-B531BAB1F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2883" y="3051988"/>
            <a:ext cx="5966234" cy="754025"/>
          </a:xfrm>
        </p:spPr>
        <p:txBody>
          <a:bodyPr>
            <a:normAutofit fontScale="925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Import-WVUMExt13.ps1</a:t>
            </a:r>
          </a:p>
        </p:txBody>
      </p:sp>
    </p:spTree>
    <p:extLst>
      <p:ext uri="{BB962C8B-B14F-4D97-AF65-F5344CB8AC3E}">
        <p14:creationId xmlns:p14="http://schemas.microsoft.com/office/powerpoint/2010/main" val="2977611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181018-6ED7-45D7-BED6-98324EB86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671637"/>
            <a:ext cx="116776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7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757A22-865B-4442-B45A-D542E4BF8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06" y="1521909"/>
            <a:ext cx="11559788" cy="381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560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Override1.xml><?xml version="1.0" encoding="utf-8"?>
<a:themeOverride xmlns:a="http://schemas.openxmlformats.org/drawingml/2006/main">
  <a:clrScheme name="Depth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ppt/theme/themeOverride2.xml><?xml version="1.0" encoding="utf-8"?>
<a:themeOverride xmlns:a="http://schemas.openxmlformats.org/drawingml/2006/main">
  <a:clrScheme name="Depth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ppt/theme/themeOverride3.xml><?xml version="1.0" encoding="utf-8"?>
<a:themeOverride xmlns:a="http://schemas.openxmlformats.org/drawingml/2006/main">
  <a:clrScheme name="Depth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ppt/theme/themeOverride4.xml><?xml version="1.0" encoding="utf-8"?>
<a:themeOverride xmlns:a="http://schemas.openxmlformats.org/drawingml/2006/main">
  <a:clrScheme name="Depth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127</Words>
  <Application>Microsoft Office PowerPoint</Application>
  <PresentationFormat>Widescreen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Depth</vt:lpstr>
      <vt:lpstr>PowerShell Code Review May 14, 2020</vt:lpstr>
      <vt:lpstr>Current Projects</vt:lpstr>
      <vt:lpstr>Current Projects</vt:lpstr>
      <vt:lpstr>Projects Being Worked 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Jeff Brusoe</cp:lastModifiedBy>
  <cp:revision>84</cp:revision>
  <dcterms:created xsi:type="dcterms:W3CDTF">2019-09-25T15:26:11Z</dcterms:created>
  <dcterms:modified xsi:type="dcterms:W3CDTF">2020-05-14T11:56:19Z</dcterms:modified>
</cp:coreProperties>
</file>