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78" r:id="rId4"/>
    <p:sldId id="277" r:id="rId5"/>
    <p:sldId id="276" r:id="rId6"/>
    <p:sldId id="294" r:id="rId7"/>
    <p:sldId id="295" r:id="rId8"/>
    <p:sldId id="296" r:id="rId9"/>
    <p:sldId id="297" r:id="rId10"/>
    <p:sldId id="298" r:id="rId11"/>
    <p:sldId id="310" r:id="rId12"/>
    <p:sldId id="300" r:id="rId13"/>
    <p:sldId id="301" r:id="rId14"/>
    <p:sldId id="302" r:id="rId15"/>
    <p:sldId id="303" r:id="rId16"/>
    <p:sldId id="305" r:id="rId17"/>
    <p:sldId id="306" r:id="rId18"/>
    <p:sldId id="304" r:id="rId19"/>
    <p:sldId id="307" r:id="rId20"/>
    <p:sldId id="308" r:id="rId21"/>
    <p:sldId id="309" r:id="rId22"/>
    <p:sldId id="290" r:id="rId23"/>
    <p:sldId id="289" r:id="rId24"/>
    <p:sldId id="291" r:id="rId25"/>
    <p:sldId id="292" r:id="rId26"/>
    <p:sldId id="2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4T16:33:44.69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80,'11'0,"0"0,0 1,0 0,-1 0,1 2,0-1,0 1,-1 1,13 5,173 75,-103-47,-92-36,150 59,-110-46,74 15,42-5,2-6,228-3,-283-15,-33 1,101-11,-139 3,0-1,44-16,-10 2,-57 19,1-1,-1 0,0-1,0 0,-1 0,14-10,-11 7,1 0,0 1,0 1,1 0,24-7,-7 4,50-5,-28 9,94 4,-77 3,80-1,696-1,-809 1,0-3,0-1,52-12,38-14,1 6,1 6,231-2,70 20,-171 15,-111-4,464 8,5-20,-240-2,-314 1,71 2,-130-1,-1 0,1 1,-1-1,0 1,1-1,-1 1,0 0,0 0,6 3,-9-4,1 0,-1 1,0-1,0 0,1 0,-1 0,0 0,0 0,1 1,-1-1,0 0,0 0,0 1,0-1,1 0,-1 0,0 0,0 1,0-1,0 0,0 1,0-1,0 0,1 0,-1 1,0-1,0 0,0 1,0-1,0 0,0 0,-1 1,1-1,0 0,0 1,0-1,0 0,0 0,0 1,0-1,-1 0,-12 8,3-5,-1 0,0-1,-12 2,-4-1,-78 17,-92 13,-126-16,-3-19,129 0,-1186 1,862 1,519 0,-15 0,-25 3,42-3,0 0,0 0,0 0,0 0,0 0,0 0,0 0,0 0,0 0,0 0,0 0,0 0,0 0,0 0,0 0,0 0,0 0,0 0,0 0,0 0,0 0,0 0,0 0,0 0,0 0,0 1,0-1,0 0,0 0,0 0,0 0,0 0,0 0,0 0,0 0,0 0,0 0,0 0,0 0,0 0,0 0,0 0,0 0,0 0,-1 0,1 0,0 0,0 0,0 0,0 0,0 0,0 0,0 0,0 0,0 0,6 2,15 1,437 4,-309-8,1838 1,-1885 5,-27-1,416 21,63 23,-313-25,-45-5,-158-13,-30-2,-8-3,0 0,0 0,0 1,0-1,0 0,0 0,0 0,0 0,0 0,0 0,0 0,0 0,0 0,0 0,0 1,0-1,0 0,0 0,0 0,0 0,0 0,0 0,0 0,0 0,0 0,0 0,0 1,0-1,0 0,0 0,0 0,0 0,0 0,0 0,0 0,0 0,0 0,-1 0,1 0,0 0,0 0,0 0,0 0,0 0,0 0,0 0,0 1,0-1,0 0,0 0,-1 0,1 0,0 0,-38 7,-466 47,-7-37,-457-16,517-3,-225 3,618-4,45 0,13 1,8 0,449-32,7 30,-344 4,3010 2,-3045-4,137-20,55-9,26-4,-272 29,-31 6,0 0,1 0,-1 0,0 0,0 0,0 0,1 0,-1 0,0 0,0 0,0 0,1-1,-1 1,0 0,0 0,0 0,1 0,-1 0,0 0,0 0,0 0,0-1,1 1,-1 0,0 0,0 0,0 0,0-1,0 1,0 0,0 0,0 0,1-1,-1 1,0 0,0 0,0 0,0-1,0 1,0 0,0 0,0 0,0-1,0 1,0 0,0 0,0 0,-1-1,1 1,0 0,0 0,0 0,0 0,0-1,0 1,0 0,0 0,-1 0,1 0,0-1,0 1,0 0,0 0,-1 0,1 0,0 0,0 0,-16-8,-20-4,0 1,-1 2,-68-7,77 12,-116-14,-2 6,-156 7,290 4,0 1,0-2,0 0,0 0,0-1,0 0,1-1,0 0,-21-11,28 12,0 1,0-1,1 0,-1 1,0-2,1 1,0 0,0-1,0 1,0-1,0 0,1 0,0 0,0 0,0-1,0 1,0 0,1-1,-1-4,1 5,1 1,0-1,0 1,0-1,0 1,0-1,1 1,-1-1,1 1,0-1,0 1,0 0,1-1,-1 1,1 0,0 0,-1 0,1 0,1 0,-1 0,0 1,1-1,0 1,-1 0,6-4,0 2,0 0,0 0,0 0,0 1,0 1,1-1,0 2,12-3,9 2,35 2,-38 0,658 3,-419 11,-4 16,-220-25,82 13,65 7,-86-9,-17-2,247 13,-314-26,303 3,-192-6,-29 2,-145 3,1 1,-47 12,33-6,-223 30,3-1,254-35,-592 95,220-40,200-29,185-27,26-3,512-1,-189-1,2629 3,-2965-1,20 0,-1-1,28-4,-32 0,-18 5,1 0,-1 0,0 0,0 0,0 0,1 0,-1-1,0 1,0 0,1 0,-1 0,0 0,0 0,0 0,1 0,-1-1,0 1,0 0,0 0,0 0,1 0,-1-1,0 1,0 0,0 0,0 0,0-1,0 1,0 0,1 0,-1-1,0 1,0 0,0 0,0 0,0-1,0 1,0 0,0 0,0-1,0 1,-1 0,1 0,0-1,0 1,0 0,0 0,0 0,0-1,0 1,0 0,-1 0,1 0,0-1,0 1,0 0,0 0,-1 0,1 0,0 0,0 0,0-1,-1 1,1 0,-9-4,0 0,0 1,0 0,-12-2,5 0,-71-14,-158-13,143 21,-18-1,-82-11,2-17,112 20,-146-14,171 27,33 1,-1 0,2-3,-58-22,59 19,-1 1,0 2,-59-11,74 18,0 0,1 0,-1-2,1 1,0-2,-18-8,23 6,8 7,0 0,0 0,0 0,0 0,0-1,0 1,0 0,0 0,0 0,0 0,0-1,0 1,0 0,0 0,0 0,0 0,0 0,0-1,0 1,0 0,1 0,-1 0,0 0,0 0,0-1,0 1,0 0,0 0,1 0,-1 0,0 0,0 0,0 0,20-5,213 2,-137 5,155-3,186 3,-59 30,-2 25,62 8,-136-22,-28-4,2-15,-72-11,33 1,-76-12,120 3,-160 1,456 14,-576-20,3 0,1 0,0 0,-1 0,1-1,7-2,-11 3,0-1,1 1,-1-1,0 0,0 1,0-1,0 0,0 0,0 0,0 0,-1 0,1 0,0 0,0 0,-1 0,1 0,0 0,-1 0,1 0,-1-1,0 1,1 0,-1 0,0-2,3-11,1 0,1 1,0-1,8-15,-6 15,0-1,7-28,-13 42,-1-1,0 0,1 1,-1-1,0 0,0 0,0 1,0-1,0 0,-1 0,1 1,-1-1,1 0,-1 1,1-1,-1 0,0 1,0-1,1 1,-1-1,0 1,-1 0,1-1,0 1,0 0,-1 0,1 0,0 0,-1 0,1 0,-1 0,1 0,-1 0,-3 0,-4-2,0 1,0 0,0 0,0 1,-11 0,-238 0,114 3,117-1,-31 6,37-4,0-1,1 0,-33-3,51 1,0 0,1 0,-1 0,0-1,1 1,-1 0,1-1,-1 0,1 1,-1-1,1 0,-1 0,1 0,-1 0,1 0,0 0,0 0,-1 0,1-1,0 1,0 0,0-1,1 1,-1-1,0 1,0-1,1 1,-1-1,1 0,-1 1,1-1,0 0,0-2,0 1,0 0,0 0,0 0,1-1,0 1,0 0,0 0,0 0,0 0,0 0,1 1,-1-1,1 0,0 1,0-1,4-4,0 2,1 0,0 0,0 1,0 0,0 0,1 1,-1 0,1 0,0 1,0-1,0 2,10-2,14 0,61 3,-48 1,85 1,54 2,258 30,3 16,-229-24,-186-23,179 26,-94 4,-8-2,138 4,-113-18,-31-3,364 45,8-41,-354-19,900-73,-486 0,153-19,-304 69,-6 27,-91 0,305-3,-554 2,0 2,55 12,-11-1,6-3,91 17,-162-25,1 0,-1 0,0 2,24 11,-36-15,1 0,-1 1,0-1,0 1,0-1,0 1,0 0,-1 0,1 1,1 3,-2-4,-1-1,0 1,0 0,0 0,-1 0,1 0,-1 0,1-1,-1 1,0 0,0 0,0 0,-1 0,1 0,-2 4,2-5,-1 0,0 0,0-1,0 1,0 0,0-1,0 1,0-1,0 1,-1-1,1 1,0-1,-1 0,1 0,-1 0,0 0,1 0,-1 0,0 0,0 0,1-1,-1 1,0-1,-3 1,-5 1,0-1,-1 0,-13-1,13 0,-573-4,252-11,20 0,-856 13,550 4,-1519-2,411 0,52 0,1403 0,218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9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8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18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59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36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4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2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4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4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1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4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265A66C-CB42-41B7-ACD9-538B6FF41D4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20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115" y="2543355"/>
            <a:ext cx="9645770" cy="1771291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PowerShell Code Review</a:t>
            </a:r>
            <a:b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June 25, 2020</a:t>
            </a:r>
          </a:p>
        </p:txBody>
      </p:sp>
    </p:spTree>
    <p:extLst>
      <p:ext uri="{BB962C8B-B14F-4D97-AF65-F5344CB8AC3E}">
        <p14:creationId xmlns:p14="http://schemas.microsoft.com/office/powerpoint/2010/main" val="400349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EE6444-343B-4EFF-A42B-E07734FAB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67" y="487664"/>
            <a:ext cx="11713666" cy="588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15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3153CF-05B8-412E-B141-41736B128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43" y="362378"/>
            <a:ext cx="11575715" cy="613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74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0E3EE5-B7A3-4223-BE0A-20DB7894B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71" y="174368"/>
            <a:ext cx="10652858" cy="650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92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027" y="2993111"/>
            <a:ext cx="10939946" cy="871778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HSC-Office365Module.psm1</a:t>
            </a:r>
          </a:p>
        </p:txBody>
      </p:sp>
    </p:spTree>
    <p:extLst>
      <p:ext uri="{BB962C8B-B14F-4D97-AF65-F5344CB8AC3E}">
        <p14:creationId xmlns:p14="http://schemas.microsoft.com/office/powerpoint/2010/main" val="2351178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637DFC-8A01-4F97-A2B6-435FD6695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535" y="197116"/>
            <a:ext cx="5444931" cy="646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25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8DAF0B-D058-404B-9EEC-67D93E809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56" y="1406681"/>
            <a:ext cx="11867688" cy="404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83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1D140D-0FB2-49DB-A7E9-99381F25E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2585"/>
            <a:ext cx="12192000" cy="463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70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41930D-86BA-42CC-A74D-2707BD373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89" y="0"/>
            <a:ext cx="114374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4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027" y="2993111"/>
            <a:ext cx="10939946" cy="871778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HSC-Office365Module.psd1</a:t>
            </a:r>
          </a:p>
        </p:txBody>
      </p:sp>
    </p:spTree>
    <p:extLst>
      <p:ext uri="{BB962C8B-B14F-4D97-AF65-F5344CB8AC3E}">
        <p14:creationId xmlns:p14="http://schemas.microsoft.com/office/powerpoint/2010/main" val="2601130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04C201-89A4-43A6-A4AB-B35EE03D3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104" y="156051"/>
            <a:ext cx="6783793" cy="654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8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New/Updated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Get-RDTPFaxAudit.ps1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Update-EmailFromExt15.ps1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Kevin’s Files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HSC-CommonCodeModule.psm1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HSC-CommonCodeModule.psd1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HSC-Office365Module.psm1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HSC-Office365Module.psd1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220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EA32B9-F5F7-44E6-A66E-B293553C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472" y="150076"/>
            <a:ext cx="8959057" cy="655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88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3C1DC7-0C58-4D31-8C20-D187757FE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2" y="2651065"/>
            <a:ext cx="11843396" cy="155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89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027" y="2993111"/>
            <a:ext cx="10939946" cy="87177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Module Directories</a:t>
            </a:r>
          </a:p>
        </p:txBody>
      </p:sp>
    </p:spTree>
    <p:extLst>
      <p:ext uri="{BB962C8B-B14F-4D97-AF65-F5344CB8AC3E}">
        <p14:creationId xmlns:p14="http://schemas.microsoft.com/office/powerpoint/2010/main" val="2903952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A9BB22-747F-43D5-B9C7-8498C7EE7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3" y="808904"/>
            <a:ext cx="11726495" cy="55449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8D21B1-AB2E-460B-BE9E-BD7C63230F01}"/>
              </a:ext>
            </a:extLst>
          </p:cNvPr>
          <p:cNvSpPr/>
          <p:nvPr/>
        </p:nvSpPr>
        <p:spPr>
          <a:xfrm>
            <a:off x="612338" y="4173661"/>
            <a:ext cx="3318122" cy="4476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C4FAC0-13ED-4C95-874F-0528CEBA82E0}"/>
              </a:ext>
            </a:extLst>
          </p:cNvPr>
          <p:cNvSpPr/>
          <p:nvPr/>
        </p:nvSpPr>
        <p:spPr>
          <a:xfrm>
            <a:off x="612338" y="3581400"/>
            <a:ext cx="3318122" cy="4476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31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AAB92-5604-4653-ABE7-3E710C291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11" y="1477136"/>
            <a:ext cx="11268179" cy="390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98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C9C64B-9E6C-40CD-A630-35D1AAC75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93" y="1534812"/>
            <a:ext cx="11598814" cy="378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77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E9D83D-D373-4B57-89D2-2FB8BE009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01" y="1803187"/>
            <a:ext cx="11845798" cy="32516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F6495E-FF95-4147-8553-3B1A4A86823C}"/>
                  </a:ext>
                </a:extLst>
              </p14:cNvPr>
              <p14:cNvContentPartPr/>
              <p14:nvPr/>
            </p14:nvContentPartPr>
            <p14:xfrm>
              <a:off x="202100" y="4619585"/>
              <a:ext cx="8768520" cy="172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F6495E-FF95-4147-8553-3B1A4A8682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460" y="4511945"/>
                <a:ext cx="8876160" cy="38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50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Still Working 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Visual Studio Code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PowerShell Script Analyzer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PowerShell Pester</a:t>
            </a:r>
          </a:p>
        </p:txBody>
      </p:sp>
    </p:spTree>
    <p:extLst>
      <p:ext uri="{BB962C8B-B14F-4D97-AF65-F5344CB8AC3E}">
        <p14:creationId xmlns:p14="http://schemas.microsoft.com/office/powerpoint/2010/main" val="20166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027" y="2993111"/>
            <a:ext cx="10939946" cy="87177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HSC-CommonCodeModule.psm1</a:t>
            </a:r>
          </a:p>
        </p:txBody>
      </p:sp>
    </p:spTree>
    <p:extLst>
      <p:ext uri="{BB962C8B-B14F-4D97-AF65-F5344CB8AC3E}">
        <p14:creationId xmlns:p14="http://schemas.microsoft.com/office/powerpoint/2010/main" val="2137918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4E2AB4-E490-4834-BCBF-C2988ACB7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364" y="124210"/>
            <a:ext cx="5799272" cy="660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27EF5F-C942-4868-8AF2-F1FD81BC0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42" y="2029697"/>
            <a:ext cx="11481716" cy="279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1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027" y="2993111"/>
            <a:ext cx="10939946" cy="87177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HSC-CommonCodeModule.psd1</a:t>
            </a:r>
          </a:p>
        </p:txBody>
      </p:sp>
    </p:spTree>
    <p:extLst>
      <p:ext uri="{BB962C8B-B14F-4D97-AF65-F5344CB8AC3E}">
        <p14:creationId xmlns:p14="http://schemas.microsoft.com/office/powerpoint/2010/main" val="355129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9691DA-9D2E-4BC5-B01A-DBC19D273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30" y="314498"/>
            <a:ext cx="10852340" cy="27711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7A7A1B-02A4-4A06-A337-C0B5F4BD1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86" y="3714409"/>
            <a:ext cx="11308628" cy="26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53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0776AE-2FC5-436B-B9CA-114B135CC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367" y="143699"/>
            <a:ext cx="9123267" cy="657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4650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</TotalTime>
  <Words>58</Words>
  <Application>Microsoft Office PowerPoint</Application>
  <PresentationFormat>Widescreen</PresentationFormat>
  <Paragraphs>18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Corbel</vt:lpstr>
      <vt:lpstr>Depth</vt:lpstr>
      <vt:lpstr>PowerShell Code Review June 25, 2020</vt:lpstr>
      <vt:lpstr>New/Updated Files</vt:lpstr>
      <vt:lpstr>Still Working On…</vt:lpstr>
      <vt:lpstr>HSC-CommonCodeModule.psm1</vt:lpstr>
      <vt:lpstr>PowerPoint Presentation</vt:lpstr>
      <vt:lpstr>PowerPoint Presentation</vt:lpstr>
      <vt:lpstr>HSC-CommonCodeModule.psd1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HSC-Office365Module.psm1</vt:lpstr>
      <vt:lpstr>PowerPoint Presentation</vt:lpstr>
      <vt:lpstr>PowerPoint Presentation</vt:lpstr>
      <vt:lpstr>PowerPoint Presentation</vt:lpstr>
      <vt:lpstr>PowerPoint Presentation</vt:lpstr>
      <vt:lpstr>HSC-Office365Module.psd1</vt:lpstr>
      <vt:lpstr>PowerPoint Presentation</vt:lpstr>
      <vt:lpstr>PowerPoint Presentation</vt:lpstr>
      <vt:lpstr>PowerPoint Presentation</vt:lpstr>
      <vt:lpstr>Module Directories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Jbrusoe Admin</dc:creator>
  <cp:lastModifiedBy>Brusoe, Jeff</cp:lastModifiedBy>
  <cp:revision>146</cp:revision>
  <dcterms:created xsi:type="dcterms:W3CDTF">2019-09-25T15:26:11Z</dcterms:created>
  <dcterms:modified xsi:type="dcterms:W3CDTF">2020-06-25T11:55:21Z</dcterms:modified>
</cp:coreProperties>
</file>