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277" r:id="rId9"/>
    <p:sldId id="324" r:id="rId10"/>
    <p:sldId id="326" r:id="rId11"/>
    <p:sldId id="325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rusoe/HSC-PowerShell-Repository/blob/master/3PowerShell-Code-Review/2020-07-23/README.m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July 23,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E055CE97-1915-4DE8-BD43-462006ED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4" y="1420257"/>
            <a:ext cx="11175592" cy="40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48172-39EF-43A2-A844-8A03262A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35" y="89665"/>
            <a:ext cx="10236531" cy="66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8B2171-8C85-4C8F-BB6F-1E40647B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22" y="106948"/>
            <a:ext cx="10010156" cy="66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Updated many module functions (See </a:t>
            </a:r>
            <a:r>
              <a:rPr lang="en-US" sz="3200" dirty="0">
                <a:hlinkClick r:id="rId2"/>
              </a:rPr>
              <a:t>https://github.com/jbrusoe/HSC-PowerShell-Repository/blob/master/3PowerShell-Code-Review/2020-07-23/README.md</a:t>
            </a:r>
            <a:r>
              <a:rPr lang="en-US" sz="3200" dirty="0"/>
              <a:t>)</a:t>
            </a:r>
            <a:endParaRPr lang="en-US" sz="32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Register-HSCPSRepoAndInstallModule.ps1 (Kevin)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Set-PasswordRequired.ps1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Create-NewAccount.ps1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Arial" panose="020B0604020202020204" pitchFamily="34" charset="0"/>
              </a:rPr>
              <a:t>Register-HSCPSRepoAndInstallModule.ps1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4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43819-67A8-4B0B-A15D-1A4BCEBE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" y="913808"/>
            <a:ext cx="11980528" cy="50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953541-C7B3-4683-8559-5FACE174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5" y="983665"/>
            <a:ext cx="11537130" cy="48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Set-PasswordRequired.ps1</a:t>
            </a:r>
          </a:p>
        </p:txBody>
      </p:sp>
    </p:spTree>
    <p:extLst>
      <p:ext uri="{BB962C8B-B14F-4D97-AF65-F5344CB8AC3E}">
        <p14:creationId xmlns:p14="http://schemas.microsoft.com/office/powerpoint/2010/main" val="12509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35FBD-9B24-4036-A958-ABBEE229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70" y="223546"/>
            <a:ext cx="8954461" cy="6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7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Create-NewAccount.ps1</a:t>
            </a:r>
          </a:p>
        </p:txBody>
      </p:sp>
    </p:spTree>
    <p:extLst>
      <p:ext uri="{BB962C8B-B14F-4D97-AF65-F5344CB8AC3E}">
        <p14:creationId xmlns:p14="http://schemas.microsoft.com/office/powerpoint/2010/main" val="213791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3AE827-E843-44BF-A023-47A76399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7" y="2126339"/>
            <a:ext cx="11903626" cy="26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044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57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PowerShell Code Review July 23, 2020</vt:lpstr>
      <vt:lpstr>PowerPoint Presentation</vt:lpstr>
      <vt:lpstr>Register-HSCPSRepoAndInstallModule.ps1</vt:lpstr>
      <vt:lpstr>PowerPoint Presentation</vt:lpstr>
      <vt:lpstr>PowerPoint Presentation</vt:lpstr>
      <vt:lpstr>Set-PasswordRequired.ps1</vt:lpstr>
      <vt:lpstr>PowerPoint Presentation</vt:lpstr>
      <vt:lpstr>Create-NewAccount.ps1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175</cp:revision>
  <dcterms:created xsi:type="dcterms:W3CDTF">2019-09-25T15:26:11Z</dcterms:created>
  <dcterms:modified xsi:type="dcterms:W3CDTF">2020-07-23T11:46:30Z</dcterms:modified>
</cp:coreProperties>
</file>