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8" r:id="rId3"/>
    <p:sldId id="336" r:id="rId4"/>
    <p:sldId id="329" r:id="rId5"/>
    <p:sldId id="330" r:id="rId6"/>
    <p:sldId id="333" r:id="rId7"/>
    <p:sldId id="331" r:id="rId8"/>
    <p:sldId id="332" r:id="rId9"/>
    <p:sldId id="334" r:id="rId10"/>
    <p:sldId id="335" r:id="rId11"/>
    <p:sldId id="339" r:id="rId12"/>
    <p:sldId id="340" r:id="rId13"/>
    <p:sldId id="341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rusoe/HSC-PowerShell-Repository/blob/master/Create-NewAccount/README.md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August 6,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E96D3-021A-435C-A147-16FDC2B86ED4}"/>
              </a:ext>
            </a:extLst>
          </p:cNvPr>
          <p:cNvSpPr txBox="1"/>
          <p:nvPr/>
        </p:nvSpPr>
        <p:spPr>
          <a:xfrm>
            <a:off x="1089614" y="892498"/>
            <a:ext cx="95163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Updates &amp; Bug Fixes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Process Summary – </a:t>
            </a:r>
            <a:r>
              <a:rPr lang="en-US" sz="3200" dirty="0">
                <a:hlinkClick r:id="rId2"/>
              </a:rPr>
              <a:t>https://github.com/jbrusoe/HSC-PowerShell-Repository/blob/master/Create-NewAccount/README.md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Confirmation 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Copy session transcript to separate directory if CSC request is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Get-</a:t>
            </a:r>
            <a:r>
              <a:rPr lang="en-US" sz="3200" dirty="0" err="1"/>
              <a:t>HSCDirectoryMapping</a:t>
            </a:r>
            <a:r>
              <a:rPr lang="en-US" sz="3200" dirty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Get-</a:t>
            </a:r>
            <a:r>
              <a:rPr lang="en-US" sz="3200" dirty="0" err="1"/>
              <a:t>HSCGroupMapping</a:t>
            </a:r>
            <a:r>
              <a:rPr lang="en-US" sz="3200" dirty="0"/>
              <a:t>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Get-</a:t>
            </a:r>
            <a:r>
              <a:rPr lang="en-US" sz="3200" dirty="0" err="1"/>
              <a:t>HSCAccountClaimStatus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405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079FC-5F4B-47A0-8068-4C23649C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99" y="233534"/>
            <a:ext cx="8691403" cy="63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ECAD22-EF11-4A80-A696-FB845D18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0" y="1568626"/>
            <a:ext cx="11561901" cy="37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A2D9F-2A87-4D16-A03C-47596E60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3" y="2121830"/>
            <a:ext cx="11629854" cy="26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E96D3-021A-435C-A147-16FDC2B86ED4}"/>
              </a:ext>
            </a:extLst>
          </p:cNvPr>
          <p:cNvSpPr txBox="1"/>
          <p:nvPr/>
        </p:nvSpPr>
        <p:spPr>
          <a:xfrm>
            <a:off x="1040335" y="892498"/>
            <a:ext cx="951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In progress: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ova" panose="020B0504020202020204" pitchFamily="34" charset="0"/>
              </a:rPr>
              <a:t>Implement No365.csv </a:t>
            </a:r>
          </a:p>
        </p:txBody>
      </p:sp>
    </p:spTree>
    <p:extLst>
      <p:ext uri="{BB962C8B-B14F-4D97-AF65-F5344CB8AC3E}">
        <p14:creationId xmlns:p14="http://schemas.microsoft.com/office/powerpoint/2010/main" val="35521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Jeff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Get-UpcomingDisabledAccount.ps1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Changes &amp; Updates to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Create-NewAccount.ps1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HSC-CommonCodeModule.psm1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HSC-ActiveDirectoryModule.psm1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Sysscript2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Kevin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Create HSC-VMModule.psm1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New-HSCVM Function</a:t>
            </a:r>
          </a:p>
        </p:txBody>
      </p:sp>
    </p:spTree>
    <p:extLst>
      <p:ext uri="{BB962C8B-B14F-4D97-AF65-F5344CB8AC3E}">
        <p14:creationId xmlns:p14="http://schemas.microsoft.com/office/powerpoint/2010/main" val="29161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Register-HSCPSRepoAndInstallModule.psm1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Implement No365.csv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Removing C:\AD-Development directories</a:t>
            </a:r>
          </a:p>
        </p:txBody>
      </p:sp>
    </p:spTree>
    <p:extLst>
      <p:ext uri="{BB962C8B-B14F-4D97-AF65-F5344CB8AC3E}">
        <p14:creationId xmlns:p14="http://schemas.microsoft.com/office/powerpoint/2010/main" val="262010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Arial" panose="020B0604020202020204" pitchFamily="34" charset="0"/>
              </a:rPr>
              <a:t>Get-UpcomingDisabledAccount.ps1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4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DA8ED-16E8-4537-9871-D5CC1611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5" y="1214654"/>
            <a:ext cx="11586050" cy="44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2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CCBB3-C80F-415B-B49D-12A6CE9B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5" y="708242"/>
            <a:ext cx="11638051" cy="54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3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6CC9F-7787-4232-961F-75F876F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38" y="233830"/>
            <a:ext cx="10240178" cy="63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4F6536-96D1-471A-87B0-99052F6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5" y="1204442"/>
            <a:ext cx="11386151" cy="44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6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Arial" panose="020B0604020202020204" pitchFamily="34" charset="0"/>
              </a:rPr>
              <a:t>Create New Account Process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0147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105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Calibri</vt:lpstr>
      <vt:lpstr>Corbel</vt:lpstr>
      <vt:lpstr>Depth</vt:lpstr>
      <vt:lpstr>PowerShell Code Review August 6, 2020</vt:lpstr>
      <vt:lpstr>PowerPoint Presentation</vt:lpstr>
      <vt:lpstr>PowerPoint Presentation</vt:lpstr>
      <vt:lpstr>Get-UpcomingDisabledAccount.ps1</vt:lpstr>
      <vt:lpstr>PowerPoint Presentation</vt:lpstr>
      <vt:lpstr>PowerPoint Presentation</vt:lpstr>
      <vt:lpstr>PowerPoint Presentation</vt:lpstr>
      <vt:lpstr>PowerPoint Presentation</vt:lpstr>
      <vt:lpstr>Create New Account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199</cp:revision>
  <dcterms:created xsi:type="dcterms:W3CDTF">2019-09-25T15:26:11Z</dcterms:created>
  <dcterms:modified xsi:type="dcterms:W3CDTF">2020-08-06T12:37:48Z</dcterms:modified>
</cp:coreProperties>
</file>