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28" r:id="rId3"/>
    <p:sldId id="339" r:id="rId4"/>
    <p:sldId id="33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rusoe/HSC-PowerShell-Repository/blob/master/PowerShellDevelopmentGoals.m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August 20, 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Compare-Ext15WithPrimarySMTPAddress.ps1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Remove-ForwardingSMTPAddress.ps1 – Moved to new HSC Modules &amp; Exchange V2 cmdlets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Disable-ExchangeForwardingRule.ps1 – Moved to new HSC Modules &amp; Exchange V2 cmdlets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Get-HSCAddressBookForWVUF.ps1 – Moved to new HSC Modules &amp; Exchange V2 cmdlets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Get-MainCampusMailbox.ps1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PowerShell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Runspace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9161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PowerShell Development Goals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file</a:t>
            </a:r>
          </a:p>
        </p:txBody>
      </p:sp>
    </p:spTree>
    <p:extLst>
      <p:ext uri="{BB962C8B-B14F-4D97-AF65-F5344CB8AC3E}">
        <p14:creationId xmlns:p14="http://schemas.microsoft.com/office/powerpoint/2010/main" val="286598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Register-HSCPSRepoAndInstallModule.psm1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Implement No365.csv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Removing C:\AD-Development directories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Runspace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Updating 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SharePoint Online Module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020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81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Tahoma</vt:lpstr>
      <vt:lpstr>Depth</vt:lpstr>
      <vt:lpstr>PowerShell Code Review August 20, 2020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211</cp:revision>
  <dcterms:created xsi:type="dcterms:W3CDTF">2019-09-25T15:26:11Z</dcterms:created>
  <dcterms:modified xsi:type="dcterms:W3CDTF">2020-08-20T03:45:11Z</dcterms:modified>
</cp:coreProperties>
</file>