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28" r:id="rId3"/>
    <p:sldId id="340" r:id="rId4"/>
    <p:sldId id="345" r:id="rId5"/>
    <p:sldId id="346" r:id="rId6"/>
    <p:sldId id="339" r:id="rId7"/>
    <p:sldId id="341" r:id="rId8"/>
    <p:sldId id="342" r:id="rId9"/>
    <p:sldId id="343" r:id="rId10"/>
    <p:sldId id="344" r:id="rId11"/>
    <p:sldId id="347" r:id="rId12"/>
    <p:sldId id="348" r:id="rId13"/>
    <p:sldId id="34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E1BD2-38E9-4CDD-A84D-2C252AE712C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40D2-3E62-4C1E-A2B2-4B444F0E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8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15" y="2543355"/>
            <a:ext cx="9645770" cy="177129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PowerShell Code Review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September 3, 2020</a:t>
            </a:r>
          </a:p>
        </p:txBody>
      </p:sp>
    </p:spTree>
    <p:extLst>
      <p:ext uri="{BB962C8B-B14F-4D97-AF65-F5344CB8AC3E}">
        <p14:creationId xmlns:p14="http://schemas.microsoft.com/office/powerpoint/2010/main" val="400349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044CB6-7970-4F98-B0B6-6E6C684BF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25" y="802569"/>
            <a:ext cx="11509950" cy="525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041C7E-4FF5-4867-80A8-D19207C30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39" y="624558"/>
            <a:ext cx="11779523" cy="560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4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A31DC2-E14B-4F83-998D-8ABC03503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73" y="1782875"/>
            <a:ext cx="11382255" cy="329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5E8F0-DD42-47AE-AEB7-4C201E83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95" y="2760258"/>
            <a:ext cx="11325011" cy="133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1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969154" y="662529"/>
            <a:ext cx="101131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time use files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Add-ADOrgUnitToGroup.ps1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Get-EmailBounce.ps1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Get-UnusedFile.ps1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Move-HSCUserAccount.ps1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Test-ValidUser.ps1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10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6E4D2B-A704-447A-89A1-3E2B158CE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15" y="240473"/>
            <a:ext cx="10004370" cy="637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8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969154" y="662529"/>
            <a:ext cx="101131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Migrated to New HSC Modules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Get-WVUMExt13.ps1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Export-ToSOLE.ps1 (In Progress)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Set-StandardUserAccount.ps1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Get-DisabledUser.ps1</a:t>
            </a:r>
          </a:p>
        </p:txBody>
      </p:sp>
    </p:spTree>
    <p:extLst>
      <p:ext uri="{BB962C8B-B14F-4D97-AF65-F5344CB8AC3E}">
        <p14:creationId xmlns:p14="http://schemas.microsoft.com/office/powerpoint/2010/main" val="140264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969154" y="662529"/>
            <a:ext cx="10113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Significant Changes Due to Connection Errors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Disable-AccountSecurityCompliance.ps1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Disable-ExchangeForwardingRule.ps1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Remove-ForwardingSMTPAddress.ps1</a:t>
            </a:r>
          </a:p>
        </p:txBody>
      </p:sp>
    </p:spTree>
    <p:extLst>
      <p:ext uri="{BB962C8B-B14F-4D97-AF65-F5344CB8AC3E}">
        <p14:creationId xmlns:p14="http://schemas.microsoft.com/office/powerpoint/2010/main" val="164025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ADBAA7-12DC-4182-A2CF-D22F8B5B5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9" y="413168"/>
            <a:ext cx="11533202" cy="60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8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6D1262-D61E-425F-864E-D56851DC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23" y="2217499"/>
            <a:ext cx="11049955" cy="242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11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66EDCB-8783-4D3E-AD86-F2F47961F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72" y="433672"/>
            <a:ext cx="11404057" cy="599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7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6D9464-7D9B-4BCD-8315-D6A49DC06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78" y="145104"/>
            <a:ext cx="10674244" cy="656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8522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</TotalTime>
  <Words>63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Tahoma</vt:lpstr>
      <vt:lpstr>Depth</vt:lpstr>
      <vt:lpstr>PowerShell Code Review September 3, 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Jbrusoe Admin</dc:creator>
  <cp:lastModifiedBy>Brusoe, Jeff</cp:lastModifiedBy>
  <cp:revision>231</cp:revision>
  <dcterms:created xsi:type="dcterms:W3CDTF">2019-09-25T15:26:11Z</dcterms:created>
  <dcterms:modified xsi:type="dcterms:W3CDTF">2020-09-03T12:20:18Z</dcterms:modified>
</cp:coreProperties>
</file>