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28" r:id="rId3"/>
    <p:sldId id="343" r:id="rId4"/>
    <p:sldId id="350" r:id="rId5"/>
    <p:sldId id="340" r:id="rId6"/>
    <p:sldId id="341" r:id="rId7"/>
    <p:sldId id="344" r:id="rId8"/>
    <p:sldId id="345" r:id="rId9"/>
    <p:sldId id="346" r:id="rId10"/>
    <p:sldId id="347" r:id="rId11"/>
    <p:sldId id="348" r:id="rId12"/>
    <p:sldId id="34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E1BD2-38E9-4CDD-A84D-2C252AE712C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40D2-3E62-4C1E-A2B2-4B444F0E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18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15" y="2543355"/>
            <a:ext cx="9645770" cy="177129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PowerShell Code Review</a:t>
            </a: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>
                <a:latin typeface="Arial" panose="020B0604020202020204" pitchFamily="34" charset="0"/>
                <a:cs typeface="Arial" panose="020B0604020202020204" pitchFamily="34" charset="0"/>
              </a:rPr>
              <a:t>September 17, 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400349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C3384C-8AED-4A3C-9490-DC4694C53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81" y="128257"/>
            <a:ext cx="10649239" cy="66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3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17588F-F73E-4D9E-AE21-DD910989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19" y="123980"/>
            <a:ext cx="10429563" cy="661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27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18668B-FF6E-4C8B-B2B9-892C7E51E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01" y="753478"/>
            <a:ext cx="11749798" cy="535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8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969154" y="662529"/>
            <a:ext cx="101131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time use files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Clear-Ext5.ps1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Get-UnusedDirectory.ps1</a:t>
            </a:r>
          </a:p>
          <a:p>
            <a:pPr lvl="1"/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Files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Backup-ADExtensionAttribute.ps1</a:t>
            </a:r>
          </a:p>
        </p:txBody>
      </p:sp>
    </p:spTree>
    <p:extLst>
      <p:ext uri="{BB962C8B-B14F-4D97-AF65-F5344CB8AC3E}">
        <p14:creationId xmlns:p14="http://schemas.microsoft.com/office/powerpoint/2010/main" val="291610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969154" y="662529"/>
            <a:ext cx="101131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Functions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Get-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HSCLastFile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Get-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HSCLitigationHold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Get-HSCLitigationHoldV1</a:t>
            </a:r>
          </a:p>
          <a:p>
            <a:pPr lvl="1"/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Cleaned Up Old Files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Set-BlockCredential.ps1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Set-ADMailAttribute.ps1</a:t>
            </a:r>
          </a:p>
        </p:txBody>
      </p:sp>
    </p:spTree>
    <p:extLst>
      <p:ext uri="{BB962C8B-B14F-4D97-AF65-F5344CB8AC3E}">
        <p14:creationId xmlns:p14="http://schemas.microsoft.com/office/powerpoint/2010/main" val="114884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969154" y="662529"/>
            <a:ext cx="1011315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Cleaned Up Old Files Continued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Set-ManagerField.ps1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Disable-EndAccessDate.ps1 (Still working on this)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Export-ToSOLE.ps1 (still working on this)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Disable-AccountSecurityCompliance.ps1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Set-PasswordRequired.ps1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Disable-NewUsersOU.ps1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Enable-AccountAfterPasswordChange.ps1</a:t>
            </a:r>
          </a:p>
        </p:txBody>
      </p:sp>
    </p:spTree>
    <p:extLst>
      <p:ext uri="{BB962C8B-B14F-4D97-AF65-F5344CB8AC3E}">
        <p14:creationId xmlns:p14="http://schemas.microsoft.com/office/powerpoint/2010/main" val="283325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FD00F3-383B-401C-834A-13B6F5C67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22" y="108148"/>
            <a:ext cx="11485556" cy="664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8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287C13-A45D-4ED2-930B-ECF3CD2F1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8" y="1857992"/>
            <a:ext cx="11690084" cy="314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0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C89A31-5DF1-4282-95EF-E10D40541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953" y="103942"/>
            <a:ext cx="7570094" cy="665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8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AD1AD6-BD65-4426-95D2-D5C99360C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77" y="494361"/>
            <a:ext cx="11233847" cy="586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60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F46B4A-BDA1-4538-ADF9-54FE3A3AF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7" y="191316"/>
            <a:ext cx="10982987" cy="647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2408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</TotalTime>
  <Words>76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Tahoma</vt:lpstr>
      <vt:lpstr>Depth</vt:lpstr>
      <vt:lpstr>PowerShell Code Review September 17, 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Jbrusoe Admin</dc:creator>
  <cp:lastModifiedBy>Brusoe, Jeff</cp:lastModifiedBy>
  <cp:revision>243</cp:revision>
  <dcterms:created xsi:type="dcterms:W3CDTF">2019-09-25T15:26:11Z</dcterms:created>
  <dcterms:modified xsi:type="dcterms:W3CDTF">2020-09-17T12:01:08Z</dcterms:modified>
</cp:coreProperties>
</file>