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28" r:id="rId3"/>
    <p:sldId id="343" r:id="rId4"/>
    <p:sldId id="363" r:id="rId5"/>
    <p:sldId id="351" r:id="rId6"/>
    <p:sldId id="357" r:id="rId7"/>
    <p:sldId id="352" r:id="rId8"/>
    <p:sldId id="353" r:id="rId9"/>
    <p:sldId id="354" r:id="rId10"/>
    <p:sldId id="355" r:id="rId11"/>
    <p:sldId id="356" r:id="rId12"/>
    <p:sldId id="358" r:id="rId13"/>
    <p:sldId id="359" r:id="rId14"/>
    <p:sldId id="360" r:id="rId15"/>
    <p:sldId id="361" r:id="rId16"/>
    <p:sldId id="362" r:id="rId17"/>
    <p:sldId id="364" r:id="rId18"/>
    <p:sldId id="370" r:id="rId19"/>
    <p:sldId id="369" r:id="rId20"/>
    <p:sldId id="371" r:id="rId21"/>
    <p:sldId id="368" r:id="rId22"/>
    <p:sldId id="365" r:id="rId23"/>
    <p:sldId id="366" r:id="rId24"/>
    <p:sldId id="3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E1BD2-38E9-4CDD-A84D-2C252AE712C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40D2-3E62-4C1E-A2B2-4B444F0E2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18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6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5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265A66C-CB42-41B7-ACD9-538B6FF41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7B202C-40AE-4DC3-8363-13A0CD9F6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20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115" y="2543355"/>
            <a:ext cx="9645770" cy="1771291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PowerShell Code Review</a:t>
            </a:r>
            <a:b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October 15, 2020</a:t>
            </a:r>
          </a:p>
        </p:txBody>
      </p:sp>
    </p:spTree>
    <p:extLst>
      <p:ext uri="{BB962C8B-B14F-4D97-AF65-F5344CB8AC3E}">
        <p14:creationId xmlns:p14="http://schemas.microsoft.com/office/powerpoint/2010/main" val="400349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10778F-719E-4734-8996-9B7DEF99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79" y="201052"/>
            <a:ext cx="6551642" cy="64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D76C2D-19AE-40DA-99BD-A22A4E2A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3" y="900972"/>
            <a:ext cx="11460115" cy="1540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BD8BAA-4E77-4F27-9D94-7C2A67054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5" y="3724365"/>
            <a:ext cx="11153490" cy="15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939" y="2919651"/>
            <a:ext cx="6121551" cy="1018699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Update-SharedUserDB.ps1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6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64A29-1D2C-47B1-837B-C93420F3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257300"/>
            <a:ext cx="114966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0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8FF7E-603D-4393-931E-F936193D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2" y="630976"/>
            <a:ext cx="11827176" cy="55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5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5C1156-29E9-4AC9-A9E8-7E407F67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1" y="1657973"/>
            <a:ext cx="11748899" cy="35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C28B1B-25E3-4C54-AC0C-5DDFB6DE4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8" y="1110800"/>
            <a:ext cx="11810544" cy="463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9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829" y="2919651"/>
            <a:ext cx="9662343" cy="1018699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Remove-ExchangeForwardingRule.ps1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DCAF76-8D17-4332-A0C3-9778CF31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4" y="1887627"/>
            <a:ext cx="11949893" cy="30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0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47" y="2919651"/>
            <a:ext cx="11038506" cy="1018699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Remove-ExchangeForwardingRuleRandom.ps1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3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Matt’s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Get-IDFScanAutomation.ps1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Get-SCCMEmailLogOSD.ps1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Send-IDFReportsToSharePoint.ps1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Set-SCCMLocationAD.ps1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Update-ComputerLocationFromSOLE.ps1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105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0CB524-6BCA-492D-93DB-67796873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647700"/>
            <a:ext cx="119253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1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5453" y="2919651"/>
            <a:ext cx="7001094" cy="1018699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Set-HospitalHIPAATraining.ps1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1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165" y="2919651"/>
            <a:ext cx="5199671" cy="1018699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Add-</a:t>
            </a:r>
            <a:r>
              <a:rPr lang="en-US" sz="43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HSCProxyAddress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6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0243" y="2919651"/>
            <a:ext cx="6611514" cy="1018699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</a:t>
            </a:r>
            <a:r>
              <a:rPr lang="en-US" sz="43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HSCADModuleLoaded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8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F0AEE2-FCA0-4FAF-8B6F-F6248A64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266700"/>
            <a:ext cx="87344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HSC-SQLModule.psd1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Update-SharedUserDB.ps1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Remove-ExchangeForwardingRuleRandom.ps1</a:t>
            </a:r>
          </a:p>
          <a:p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Functions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HSCProxyAddress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HSCADModuleLoaded</a:t>
            </a:r>
            <a:endParaRPr lang="en-US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88A8FD-AD68-4628-9E0C-C8563E952909}"/>
              </a:ext>
            </a:extLst>
          </p:cNvPr>
          <p:cNvSpPr txBox="1"/>
          <p:nvPr/>
        </p:nvSpPr>
        <p:spPr>
          <a:xfrm>
            <a:off x="969154" y="662529"/>
            <a:ext cx="10113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Updated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Set-HospitalHIPAATraining.ps1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Remove-ExchangeForwardingRule.ps1</a:t>
            </a:r>
          </a:p>
        </p:txBody>
      </p:sp>
    </p:spTree>
    <p:extLst>
      <p:ext uri="{BB962C8B-B14F-4D97-AF65-F5344CB8AC3E}">
        <p14:creationId xmlns:p14="http://schemas.microsoft.com/office/powerpoint/2010/main" val="348208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3992" y="2919651"/>
            <a:ext cx="3004016" cy="1018699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Matt’s Files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1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C3E3A9-DAAA-4032-B69B-21E0A2B06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376" y="2919651"/>
            <a:ext cx="4993248" cy="1018699"/>
          </a:xfrm>
        </p:spPr>
        <p:txBody>
          <a:bodyPr>
            <a:normAutofit fontScale="925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HSC-SQLModule</a:t>
            </a:r>
            <a:r>
              <a:rPr lang="en-US" sz="4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.psd1</a:t>
            </a:r>
          </a:p>
        </p:txBody>
      </p:sp>
    </p:spTree>
    <p:extLst>
      <p:ext uri="{BB962C8B-B14F-4D97-AF65-F5344CB8AC3E}">
        <p14:creationId xmlns:p14="http://schemas.microsoft.com/office/powerpoint/2010/main" val="23298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46A56C-90A9-4CD2-854B-872B1AA8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3" y="1262873"/>
            <a:ext cx="11939775" cy="433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1E85F-CF56-48D9-A510-4F6AAEE5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15" y="121082"/>
            <a:ext cx="9714971" cy="66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9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1FEE0-1414-49AB-9BE3-769E6DA28469}"/>
              </a:ext>
            </a:extLst>
          </p:cNvPr>
          <p:cNvSpPr txBox="1"/>
          <p:nvPr/>
        </p:nvSpPr>
        <p:spPr>
          <a:xfrm>
            <a:off x="613250" y="2397949"/>
            <a:ext cx="10348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https://docs.microsoft.com/en-us/powershell/scripting/developer/module/how-to-write-a-powershell-module-manifest?view=powershell-7#module-manifest-elements</a:t>
            </a:r>
          </a:p>
        </p:txBody>
      </p:sp>
    </p:spTree>
    <p:extLst>
      <p:ext uri="{BB962C8B-B14F-4D97-AF65-F5344CB8AC3E}">
        <p14:creationId xmlns:p14="http://schemas.microsoft.com/office/powerpoint/2010/main" val="3967508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Words>92</Words>
  <Application>Microsoft Office PowerPoint</Application>
  <PresentationFormat>Widescreen</PresentationFormat>
  <Paragraphs>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Tahoma</vt:lpstr>
      <vt:lpstr>Depth</vt:lpstr>
      <vt:lpstr>PowerShell Code Review October 15,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Jbrusoe Admin</dc:creator>
  <cp:lastModifiedBy>Brusoe, Jeff</cp:lastModifiedBy>
  <cp:revision>266</cp:revision>
  <dcterms:created xsi:type="dcterms:W3CDTF">2019-09-25T15:26:11Z</dcterms:created>
  <dcterms:modified xsi:type="dcterms:W3CDTF">2020-10-15T11:58:05Z</dcterms:modified>
</cp:coreProperties>
</file>