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344" r:id="rId3"/>
    <p:sldId id="351" r:id="rId4"/>
    <p:sldId id="353" r:id="rId5"/>
    <p:sldId id="352" r:id="rId6"/>
    <p:sldId id="362" r:id="rId7"/>
    <p:sldId id="343" r:id="rId8"/>
    <p:sldId id="358" r:id="rId9"/>
    <p:sldId id="363" r:id="rId10"/>
    <p:sldId id="364" r:id="rId11"/>
    <p:sldId id="359" r:id="rId12"/>
    <p:sldId id="350" r:id="rId13"/>
    <p:sldId id="345" r:id="rId14"/>
    <p:sldId id="346" r:id="rId15"/>
    <p:sldId id="347" r:id="rId16"/>
    <p:sldId id="348" r:id="rId17"/>
    <p:sldId id="349" r:id="rId18"/>
    <p:sldId id="354" r:id="rId19"/>
    <p:sldId id="355" r:id="rId20"/>
    <p:sldId id="356" r:id="rId21"/>
    <p:sldId id="357" r:id="rId22"/>
    <p:sldId id="361" r:id="rId23"/>
    <p:sldId id="36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E1BD2-38E9-4CDD-A84D-2C252AE712C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840D2-3E62-4C1E-A2B2-4B444F0E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5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9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8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18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59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36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4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2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4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4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1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4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265A66C-CB42-41B7-ACD9-538B6FF41D4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20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scripting/developer/cmdlet/required-development-guidelines?view=powershell-7.1" TargetMode="External"/><Relationship Id="rId2" Type="http://schemas.openxmlformats.org/officeDocument/2006/relationships/hyperlink" Target="https://docs.microsoft.com/en-us/powershell/scripting/developer/cmdlet/cmdlet-development-guidelines?view=powershell-7.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PoshCode/PowerShellPracticeAndStyle" TargetMode="External"/><Relationship Id="rId5" Type="http://schemas.openxmlformats.org/officeDocument/2006/relationships/hyperlink" Target="https://docs.microsoft.com/en-us/powershell/scripting/developer/cmdlet/advisory-development-guidelines?view=powershell-7.1" TargetMode="External"/><Relationship Id="rId4" Type="http://schemas.openxmlformats.org/officeDocument/2006/relationships/hyperlink" Target="https://docs.microsoft.com/en-us/powershell/scripting/developer/cmdlet/strongly-encouraged-development-guidelines?view=powershell-7.1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115" y="2543355"/>
            <a:ext cx="9645770" cy="1771291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PowerShell Code Review</a:t>
            </a:r>
            <a:b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October 15, 2020</a:t>
            </a:r>
          </a:p>
        </p:txBody>
      </p:sp>
    </p:spTree>
    <p:extLst>
      <p:ext uri="{BB962C8B-B14F-4D97-AF65-F5344CB8AC3E}">
        <p14:creationId xmlns:p14="http://schemas.microsoft.com/office/powerpoint/2010/main" val="400349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022F08-6853-4BD7-8CA9-776D0F312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5" y="343071"/>
            <a:ext cx="11423351" cy="617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6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022748-6A13-4287-80D5-321171A34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9936" y="3021355"/>
            <a:ext cx="8892129" cy="81529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Update-SharedUserDistributionList.ps1</a:t>
            </a:r>
          </a:p>
        </p:txBody>
      </p:sp>
    </p:spTree>
    <p:extLst>
      <p:ext uri="{BB962C8B-B14F-4D97-AF65-F5344CB8AC3E}">
        <p14:creationId xmlns:p14="http://schemas.microsoft.com/office/powerpoint/2010/main" val="293474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022748-6A13-4287-80D5-321171A34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3854" y="2976458"/>
            <a:ext cx="8744292" cy="90508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Send-SharedUserUpdateToWVUM.ps1</a:t>
            </a:r>
          </a:p>
        </p:txBody>
      </p:sp>
    </p:spTree>
    <p:extLst>
      <p:ext uri="{BB962C8B-B14F-4D97-AF65-F5344CB8AC3E}">
        <p14:creationId xmlns:p14="http://schemas.microsoft.com/office/powerpoint/2010/main" val="335276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8358EC-BDF8-4645-8E49-016E0C9FE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31" y="2434663"/>
            <a:ext cx="11142539" cy="198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43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A2088A-F818-4180-9D35-8D01639A4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85" y="289343"/>
            <a:ext cx="11468830" cy="627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982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E5CDFF-9DC2-4854-940C-407C6338E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66700"/>
            <a:ext cx="115062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00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577C94-BE12-4CFC-AFB4-E1129F9A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85725"/>
            <a:ext cx="1110615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02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24F40F-D07E-4F00-A55D-EBC1085D8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31" y="744319"/>
            <a:ext cx="11537738" cy="536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54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022748-6A13-4287-80D5-321171A34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7590" y="2976458"/>
            <a:ext cx="5596821" cy="90508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Get-</a:t>
            </a:r>
            <a:r>
              <a:rPr lang="en-US" sz="4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WVUMEnterpriseID</a:t>
            </a:r>
            <a:endParaRPr lang="en-US" sz="4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325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42DEB-A3A0-4EB2-BC7B-0E2E9F827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909" y="317576"/>
            <a:ext cx="6608182" cy="622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6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022748-6A13-4287-80D5-321171A34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5060" y="2976458"/>
            <a:ext cx="6921880" cy="90508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HSC PowerShell Style Guide</a:t>
            </a:r>
          </a:p>
        </p:txBody>
      </p:sp>
    </p:spTree>
    <p:extLst>
      <p:ext uri="{BB962C8B-B14F-4D97-AF65-F5344CB8AC3E}">
        <p14:creationId xmlns:p14="http://schemas.microsoft.com/office/powerpoint/2010/main" val="566609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108337-D7B7-4AE4-B103-E16BEBBB5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960" y="153098"/>
            <a:ext cx="7130080" cy="655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78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368803-1E9D-43FB-98E0-2A42F75AD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2386013"/>
            <a:ext cx="94107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91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022748-6A13-4287-80D5-321171A34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8563" y="3040519"/>
            <a:ext cx="6634875" cy="776962"/>
          </a:xfrm>
        </p:spPr>
        <p:txBody>
          <a:bodyPr>
            <a:normAutofit fontScale="925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Get-</a:t>
            </a:r>
            <a:r>
              <a:rPr lang="en-US" sz="4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HSCPrimarySMTPAddress</a:t>
            </a:r>
            <a:endParaRPr lang="en-US" sz="4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226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58244F-A93B-45B8-92B6-F1D24BAB2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48" y="104146"/>
            <a:ext cx="8961105" cy="664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8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BB2DCF-FF24-416D-8BE2-74ACCE674CEA}"/>
              </a:ext>
            </a:extLst>
          </p:cNvPr>
          <p:cNvSpPr txBox="1"/>
          <p:nvPr/>
        </p:nvSpPr>
        <p:spPr>
          <a:xfrm>
            <a:off x="793940" y="596824"/>
            <a:ext cx="9423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Microsoft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Cmdlet Development Guidelines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Required Development Guidelines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hlinkClick r:id="rId4"/>
              </a:rPr>
              <a:t>Strongly Encouraged Development Guidelines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hlinkClick r:id="rId5"/>
              </a:rPr>
              <a:t>Advisory Development Guidelines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hlinkClick r:id="rId6"/>
              </a:rPr>
              <a:t>PowerShell Best Practices and Style Guide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8745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AB94F0-16A7-482B-83B7-FDF95C0F1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66" y="1099453"/>
            <a:ext cx="11484668" cy="465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43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23C539-D0C2-47BF-8287-C902F074B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60" y="1556987"/>
            <a:ext cx="11219280" cy="374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4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AC9457-1C2B-4C86-8B46-E70AE61EB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43" y="777215"/>
            <a:ext cx="10960714" cy="530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91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8A8FD-AD68-4628-9E0C-C8563E952909}"/>
              </a:ext>
            </a:extLst>
          </p:cNvPr>
          <p:cNvSpPr txBox="1"/>
          <p:nvPr/>
        </p:nvSpPr>
        <p:spPr>
          <a:xfrm>
            <a:off x="969154" y="662529"/>
            <a:ext cx="1011315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Files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Send-SharedUserUpdateToWVUM.ps1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Update-SharedUserDistributionList.ps1</a:t>
            </a:r>
          </a:p>
          <a:p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Functions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Get-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WVUMEmployeeID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Get-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HSCADPrimarySMTPAddress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Updated Files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Update-SharedUserDB.ps1</a:t>
            </a:r>
          </a:p>
        </p:txBody>
      </p:sp>
    </p:spTree>
    <p:extLst>
      <p:ext uri="{BB962C8B-B14F-4D97-AF65-F5344CB8AC3E}">
        <p14:creationId xmlns:p14="http://schemas.microsoft.com/office/powerpoint/2010/main" val="114884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022748-6A13-4287-80D5-321171A34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9439" y="2976458"/>
            <a:ext cx="6533123" cy="90508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Update-SharedUserDB.ps1</a:t>
            </a:r>
          </a:p>
        </p:txBody>
      </p:sp>
    </p:spTree>
    <p:extLst>
      <p:ext uri="{BB962C8B-B14F-4D97-AF65-F5344CB8AC3E}">
        <p14:creationId xmlns:p14="http://schemas.microsoft.com/office/powerpoint/2010/main" val="200047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2C346F-F01E-40D3-B529-74A5148E8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76" y="991683"/>
            <a:ext cx="11377048" cy="487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9565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1832</TotalTime>
  <Words>60</Words>
  <Application>Microsoft Office PowerPoint</Application>
  <PresentationFormat>Widescreen</PresentationFormat>
  <Paragraphs>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Corbel</vt:lpstr>
      <vt:lpstr>Tahoma</vt:lpstr>
      <vt:lpstr>Depth</vt:lpstr>
      <vt:lpstr>PowerShell Code Review October 15, 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Jbrusoe Admin</dc:creator>
  <cp:lastModifiedBy>Brusoe, Jeff</cp:lastModifiedBy>
  <cp:revision>288</cp:revision>
  <dcterms:created xsi:type="dcterms:W3CDTF">2019-09-25T15:26:11Z</dcterms:created>
  <dcterms:modified xsi:type="dcterms:W3CDTF">2020-11-12T13:01:26Z</dcterms:modified>
</cp:coreProperties>
</file>