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43" r:id="rId3"/>
    <p:sldId id="384" r:id="rId4"/>
    <p:sldId id="387" r:id="rId5"/>
    <p:sldId id="358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80" r:id="rId18"/>
    <p:sldId id="381" r:id="rId19"/>
    <p:sldId id="382" r:id="rId20"/>
    <p:sldId id="383" r:id="rId21"/>
    <p:sldId id="363" r:id="rId22"/>
    <p:sldId id="385" r:id="rId23"/>
    <p:sldId id="386" r:id="rId24"/>
    <p:sldId id="379" r:id="rId25"/>
    <p:sldId id="375" r:id="rId26"/>
    <p:sldId id="376" r:id="rId27"/>
    <p:sldId id="377" r:id="rId28"/>
    <p:sldId id="3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December 10, 2020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C83018-A84C-4CC3-B3B0-1D1A995A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72" y="98382"/>
            <a:ext cx="9266257" cy="666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022748-6A13-4287-80D5-321171A3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439" y="2754559"/>
            <a:ext cx="6871152" cy="112698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Backup-O365ProxyAddress</a:t>
            </a:r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.ps1</a:t>
            </a:r>
          </a:p>
        </p:txBody>
      </p:sp>
    </p:spTree>
    <p:extLst>
      <p:ext uri="{BB962C8B-B14F-4D97-AF65-F5344CB8AC3E}">
        <p14:creationId xmlns:p14="http://schemas.microsoft.com/office/powerpoint/2010/main" val="241622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CDD0A7-3B49-4554-AEA5-70F2AF9A7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8" y="1647685"/>
            <a:ext cx="11612304" cy="356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5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9F39B3-7F28-43B4-874C-4C9B315D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08" y="115977"/>
            <a:ext cx="10531184" cy="662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9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31202A-BF48-40D4-95D1-755F33F5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44" y="2078633"/>
            <a:ext cx="11523712" cy="27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7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F3DAB4-E919-4201-8793-C9EE07576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89" y="195198"/>
            <a:ext cx="9461423" cy="64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9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022748-6A13-4287-80D5-321171A3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9151" y="2688889"/>
            <a:ext cx="7093699" cy="148022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Backup-WVUMProxyAddress.ps1</a:t>
            </a:r>
          </a:p>
        </p:txBody>
      </p:sp>
    </p:spTree>
    <p:extLst>
      <p:ext uri="{BB962C8B-B14F-4D97-AF65-F5344CB8AC3E}">
        <p14:creationId xmlns:p14="http://schemas.microsoft.com/office/powerpoint/2010/main" val="81381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DC9DD-3FF7-46EF-91A2-1A82E874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1233488"/>
            <a:ext cx="110775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8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45E5C3-9BB8-4DC7-A883-E07581F38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0" y="1595326"/>
            <a:ext cx="11578460" cy="36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72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6FC33D-7D45-4A14-8799-D8113EB1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72" y="343781"/>
            <a:ext cx="11687057" cy="61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5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Files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Backup-HSADProxyAddress.ps1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Backup-WVUMProxyAddress.ps1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Set-AllUserDL.ps1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Get-OldComputer.ps1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Find-UnusedFolder.ps1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Set-DellBIOSSettings.ps1</a:t>
            </a:r>
          </a:p>
        </p:txBody>
      </p:sp>
    </p:spTree>
    <p:extLst>
      <p:ext uri="{BB962C8B-B14F-4D97-AF65-F5344CB8AC3E}">
        <p14:creationId xmlns:p14="http://schemas.microsoft.com/office/powerpoint/2010/main" val="1148847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AFDCFB-63F4-4D5F-B32B-B230D82CF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01" y="173509"/>
            <a:ext cx="9582798" cy="65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18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022748-6A13-4287-80D5-321171A3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439" y="2976458"/>
            <a:ext cx="6533123" cy="905084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</a:t>
            </a:r>
            <a:r>
              <a:rPr lang="en-US" sz="400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OldComputer</a:t>
            </a:r>
            <a:r>
              <a:rPr lang="en-US" sz="4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.ps1</a:t>
            </a:r>
            <a:endParaRPr lang="en-US"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2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022748-6A13-4287-80D5-321171A3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439" y="2976458"/>
            <a:ext cx="6533123" cy="90508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Find-UnusedFolder.ps1</a:t>
            </a:r>
          </a:p>
        </p:txBody>
      </p:sp>
    </p:spTree>
    <p:extLst>
      <p:ext uri="{BB962C8B-B14F-4D97-AF65-F5344CB8AC3E}">
        <p14:creationId xmlns:p14="http://schemas.microsoft.com/office/powerpoint/2010/main" val="70844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022748-6A13-4287-80D5-321171A3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168" y="2791675"/>
            <a:ext cx="6507664" cy="127465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Import-MainCampusMailbox.ps1</a:t>
            </a:r>
          </a:p>
        </p:txBody>
      </p:sp>
    </p:spTree>
    <p:extLst>
      <p:ext uri="{BB962C8B-B14F-4D97-AF65-F5344CB8AC3E}">
        <p14:creationId xmlns:p14="http://schemas.microsoft.com/office/powerpoint/2010/main" val="2963480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022748-6A13-4287-80D5-321171A3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2709" y="2776567"/>
            <a:ext cx="4126583" cy="130486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Set-AllUserDL.ps1</a:t>
            </a:r>
          </a:p>
        </p:txBody>
      </p:sp>
    </p:spTree>
    <p:extLst>
      <p:ext uri="{BB962C8B-B14F-4D97-AF65-F5344CB8AC3E}">
        <p14:creationId xmlns:p14="http://schemas.microsoft.com/office/powerpoint/2010/main" val="3705763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plaque, screenshot&#10;&#10;Description automatically generated">
            <a:extLst>
              <a:ext uri="{FF2B5EF4-FFF2-40B4-BE49-F238E27FC236}">
                <a16:creationId xmlns:a16="http://schemas.microsoft.com/office/drawing/2014/main" id="{1EA18FFE-BD09-447B-B9AD-EF52A48DB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8" y="123825"/>
            <a:ext cx="709612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9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3B4A37-9D6C-473E-A10C-48351F0F9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8" y="2055894"/>
            <a:ext cx="11538984" cy="274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20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5AC77C-5E10-4E90-866A-5FB36DEE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70" y="2679617"/>
            <a:ext cx="11234660" cy="14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17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BF696C-EDD7-4254-93B2-F2307FDA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3" y="2852934"/>
            <a:ext cx="11722494" cy="11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5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Updated Files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Backup-O365ProxyAddress.ps1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Import-MainCampusMailbox.ps1</a:t>
            </a:r>
          </a:p>
        </p:txBody>
      </p:sp>
    </p:spTree>
    <p:extLst>
      <p:ext uri="{BB962C8B-B14F-4D97-AF65-F5344CB8AC3E}">
        <p14:creationId xmlns:p14="http://schemas.microsoft.com/office/powerpoint/2010/main" val="262278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F66E38-8F81-434C-AA96-FAF36152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26" y="2262040"/>
            <a:ext cx="11485348" cy="23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2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022748-6A13-4287-80D5-321171A3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439" y="2754559"/>
            <a:ext cx="6871152" cy="112698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Backup-HSADProxyAddress.ps1</a:t>
            </a:r>
          </a:p>
        </p:txBody>
      </p:sp>
    </p:spTree>
    <p:extLst>
      <p:ext uri="{BB962C8B-B14F-4D97-AF65-F5344CB8AC3E}">
        <p14:creationId xmlns:p14="http://schemas.microsoft.com/office/powerpoint/2010/main" val="200047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FEE68F-2185-4855-99A3-EEBB8F18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63" y="2154546"/>
            <a:ext cx="11035275" cy="25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57F92D-3D6A-4FFA-BE7C-B5C9C76E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8" y="360482"/>
            <a:ext cx="11479584" cy="61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0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D33E44-1C01-4311-A6E3-926D6625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8" y="2063179"/>
            <a:ext cx="11310924" cy="273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6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27D130-F3FF-4E7D-976A-C9FEA7567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22" y="131372"/>
            <a:ext cx="10028156" cy="65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3794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</TotalTime>
  <Words>57</Words>
  <Application>Microsoft Office PowerPoint</Application>
  <PresentationFormat>Widescreen</PresentationFormat>
  <Paragraphs>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Corbel</vt:lpstr>
      <vt:lpstr>Tahoma</vt:lpstr>
      <vt:lpstr>Depth</vt:lpstr>
      <vt:lpstr>PowerShell Code Review December 10,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Brusoe, Jeff</cp:lastModifiedBy>
  <cp:revision>324</cp:revision>
  <dcterms:created xsi:type="dcterms:W3CDTF">2019-09-25T15:26:11Z</dcterms:created>
  <dcterms:modified xsi:type="dcterms:W3CDTF">2020-12-10T13:25:36Z</dcterms:modified>
</cp:coreProperties>
</file>