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84" r:id="rId3"/>
    <p:sldId id="40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January 7,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E0501-7A1F-4DB2-906E-EA7186A5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21" y="212804"/>
            <a:ext cx="7257759" cy="64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CB80C-8319-4DC0-94AC-ADCD85A0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04900"/>
            <a:ext cx="116395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2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E92EA-0732-453D-992B-21A75FCB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50" y="278296"/>
            <a:ext cx="7672701" cy="63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41B06B-2BC1-40B1-8913-5BC003C1A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97" y="91435"/>
            <a:ext cx="7507006" cy="66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4E3F5-A92F-448C-B9BF-93BC85E2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5" y="347946"/>
            <a:ext cx="11186970" cy="61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3B124-5848-46EC-96B8-5976C7CE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6" y="1032746"/>
            <a:ext cx="11336288" cy="47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707062-37B4-4115-B3E9-B2C07A1D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95" y="164706"/>
            <a:ext cx="6766610" cy="65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18C5CA-F17B-4A00-9684-0714953A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91" y="688953"/>
            <a:ext cx="9952250" cy="56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1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393" y="3087520"/>
            <a:ext cx="8809214" cy="682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Enable-AccountAfterPasswordReset.ps1</a:t>
            </a:r>
          </a:p>
        </p:txBody>
      </p:sp>
    </p:spTree>
    <p:extLst>
      <p:ext uri="{BB962C8B-B14F-4D97-AF65-F5344CB8AC3E}">
        <p14:creationId xmlns:p14="http://schemas.microsoft.com/office/powerpoint/2010/main" val="207677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F32233-9970-48EA-B4E3-74331C09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4" y="193103"/>
            <a:ext cx="9655173" cy="64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Get-WVUFAddressBook.ps1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Set-CorrectEmailAddress.ps1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Enable-AccountAfterPasswordReset.ps1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Disable-POPIMAP.ps1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Enable-AccountSecurityCompliance.ps1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Get-ExchangeForwardingRule.ps1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Get-ExchangeForwardingSMTPAddress.ps1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Disable-NewUsers.ps1</a:t>
            </a:r>
          </a:p>
        </p:txBody>
      </p:sp>
    </p:spTree>
    <p:extLst>
      <p:ext uri="{BB962C8B-B14F-4D97-AF65-F5344CB8AC3E}">
        <p14:creationId xmlns:p14="http://schemas.microsoft.com/office/powerpoint/2010/main" val="262278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B73A4A-D1BD-4957-9E84-19F5C4B7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3" y="1799512"/>
            <a:ext cx="11657415" cy="32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8EA76-8814-4F14-886C-C7ABFFC0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6688"/>
            <a:ext cx="93726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3AD2C-FD65-44DE-84CD-C05D9E8C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9" y="1685502"/>
            <a:ext cx="11631622" cy="34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Disable-AccountSecurityCompliance.ps1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Get-UpcomingDisabledAccount.ps1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7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280" y="3039954"/>
            <a:ext cx="6365441" cy="77809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Get-WVUFAddressBook.ps1</a:t>
            </a:r>
          </a:p>
        </p:txBody>
      </p:sp>
    </p:spTree>
    <p:extLst>
      <p:ext uri="{BB962C8B-B14F-4D97-AF65-F5344CB8AC3E}">
        <p14:creationId xmlns:p14="http://schemas.microsoft.com/office/powerpoint/2010/main" val="213791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5C47A-2740-45A7-8762-F8B5B442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93" y="156040"/>
            <a:ext cx="9132614" cy="65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8F1F5-65C3-4A78-993A-FE02DFE2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8" y="156019"/>
            <a:ext cx="10289524" cy="654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624F8-E8D8-483C-BBA3-C5CA88FB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56" y="162731"/>
            <a:ext cx="7450889" cy="65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8E742-F989-4844-A4D1-37623B15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5" y="345652"/>
            <a:ext cx="10626350" cy="2409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8CC35-4E33-4479-BFDD-1D73928A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1" y="3220708"/>
            <a:ext cx="10984159" cy="29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736" y="1970905"/>
            <a:ext cx="6588529" cy="82494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Set-CorrectEmailAddress.ps1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DF2D4-BE5A-4E22-AC74-7C5067F5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062147"/>
            <a:ext cx="10248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50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</TotalTime>
  <Words>47</Words>
  <Application>Microsoft Office PowerPoint</Application>
  <PresentationFormat>Widescreen</PresentationFormat>
  <Paragraphs>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Tahoma</vt:lpstr>
      <vt:lpstr>Depth</vt:lpstr>
      <vt:lpstr>PowerShell Code Review January 7, 2021</vt:lpstr>
      <vt:lpstr>PowerPoint Presentation</vt:lpstr>
      <vt:lpstr>PowerPoint Presentation</vt:lpstr>
      <vt:lpstr>Get-WVUFAddressBook.ps1</vt:lpstr>
      <vt:lpstr>PowerPoint Presentation</vt:lpstr>
      <vt:lpstr>PowerPoint Presentation</vt:lpstr>
      <vt:lpstr>PowerPoint Presentation</vt:lpstr>
      <vt:lpstr>PowerPoint Presentation</vt:lpstr>
      <vt:lpstr>Set-CorrectEmailAddress.ps1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Enable-AccountAfterPasswordReset.ps1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350</cp:revision>
  <dcterms:created xsi:type="dcterms:W3CDTF">2019-09-25T15:26:11Z</dcterms:created>
  <dcterms:modified xsi:type="dcterms:W3CDTF">2021-01-06T21:12:42Z</dcterms:modified>
</cp:coreProperties>
</file>