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84" r:id="rId3"/>
    <p:sldId id="385" r:id="rId4"/>
    <p:sldId id="386" r:id="rId5"/>
    <p:sldId id="388" r:id="rId6"/>
    <p:sldId id="389" r:id="rId7"/>
    <p:sldId id="390" r:id="rId8"/>
    <p:sldId id="391" r:id="rId9"/>
    <p:sldId id="392" r:id="rId10"/>
    <p:sldId id="394" r:id="rId11"/>
    <p:sldId id="393" r:id="rId12"/>
    <p:sldId id="395" r:id="rId13"/>
    <p:sldId id="396" r:id="rId14"/>
    <p:sldId id="397" r:id="rId15"/>
    <p:sldId id="3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January 21, 2021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E7900-C8C0-42C3-A9B4-0D33E961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43" y="135044"/>
            <a:ext cx="7872714" cy="65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6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604B9-03BB-42F4-8D0E-F417BFF99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24" y="148110"/>
            <a:ext cx="7740352" cy="65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9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1FE7B5-8A62-47E9-A378-89FF92ABC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004" y="221501"/>
            <a:ext cx="8041992" cy="64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6565B-F55A-4E0E-9432-468C0863F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13" y="1562144"/>
            <a:ext cx="11596974" cy="37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533" y="2997003"/>
            <a:ext cx="7056935" cy="86399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Disable-EndAccessDate.ps1</a:t>
            </a:r>
          </a:p>
        </p:txBody>
      </p:sp>
    </p:spTree>
    <p:extLst>
      <p:ext uri="{BB962C8B-B14F-4D97-AF65-F5344CB8AC3E}">
        <p14:creationId xmlns:p14="http://schemas.microsoft.com/office/powerpoint/2010/main" val="147000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710DC6-1559-4B3D-9066-5F7E4E62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64" y="201623"/>
            <a:ext cx="11018872" cy="645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2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Create-NewAccount-NoCSCForm.ps1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Cancer Center Distribution Lists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Disable-EndAccessDate.ps1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Import-WVUMExt13.ps1</a:t>
            </a:r>
          </a:p>
        </p:txBody>
      </p:sp>
    </p:spTree>
    <p:extLst>
      <p:ext uri="{BB962C8B-B14F-4D97-AF65-F5344CB8AC3E}">
        <p14:creationId xmlns:p14="http://schemas.microsoft.com/office/powerpoint/2010/main" val="262278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371" y="2966831"/>
            <a:ext cx="8631258" cy="92433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Create-NewAccount-NoCSCForm.ps1</a:t>
            </a:r>
          </a:p>
        </p:txBody>
      </p:sp>
    </p:spTree>
    <p:extLst>
      <p:ext uri="{BB962C8B-B14F-4D97-AF65-F5344CB8AC3E}">
        <p14:creationId xmlns:p14="http://schemas.microsoft.com/office/powerpoint/2010/main" val="213791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0E52EE-754F-43C7-B636-7574C019A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7" y="446703"/>
            <a:ext cx="11131826" cy="596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7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Scheduled task is running every 10 minutes on sysscript4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Several dentistry departments have been added to the original four departments in the department map file.</a:t>
            </a:r>
          </a:p>
        </p:txBody>
      </p:sp>
    </p:spTree>
    <p:extLst>
      <p:ext uri="{BB962C8B-B14F-4D97-AF65-F5344CB8AC3E}">
        <p14:creationId xmlns:p14="http://schemas.microsoft.com/office/powerpoint/2010/main" val="201966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2BFEAB-2027-440C-A55D-7A62C815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56" y="1547060"/>
            <a:ext cx="11039089" cy="37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2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ACE2D4-0C64-4763-8720-40B4E20A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1" y="1885689"/>
            <a:ext cx="11554859" cy="308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533" y="2997003"/>
            <a:ext cx="7056935" cy="86399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Cancer Center Distribution Lists</a:t>
            </a:r>
          </a:p>
        </p:txBody>
      </p:sp>
    </p:spTree>
    <p:extLst>
      <p:ext uri="{BB962C8B-B14F-4D97-AF65-F5344CB8AC3E}">
        <p14:creationId xmlns:p14="http://schemas.microsoft.com/office/powerpoint/2010/main" val="114343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A1BC4D-2BC0-4DAE-BAFC-D30CAE77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59" y="290226"/>
            <a:ext cx="7856082" cy="627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0243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</TotalTime>
  <Words>57</Words>
  <Application>Microsoft Office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Tahoma</vt:lpstr>
      <vt:lpstr>Depth</vt:lpstr>
      <vt:lpstr>PowerShell Code Review January 21, 2021</vt:lpstr>
      <vt:lpstr>PowerPoint Presentation</vt:lpstr>
      <vt:lpstr>Create-NewAccount-NoCSCForm.ps1</vt:lpstr>
      <vt:lpstr>PowerPoint Presentation</vt:lpstr>
      <vt:lpstr>PowerPoint Presentation</vt:lpstr>
      <vt:lpstr>PowerPoint Presentation</vt:lpstr>
      <vt:lpstr>PowerPoint Presentation</vt:lpstr>
      <vt:lpstr>Cancer Center Distribution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Disable-EndAccessDate.ps1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Brusoe, Jeff</cp:lastModifiedBy>
  <cp:revision>362</cp:revision>
  <dcterms:created xsi:type="dcterms:W3CDTF">2019-09-25T15:26:11Z</dcterms:created>
  <dcterms:modified xsi:type="dcterms:W3CDTF">2021-01-21T13:48:14Z</dcterms:modified>
</cp:coreProperties>
</file>