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8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392" r:id="rId18"/>
    <p:sldId id="410" r:id="rId19"/>
    <p:sldId id="411" r:id="rId20"/>
    <p:sldId id="414" r:id="rId21"/>
    <p:sldId id="413" r:id="rId22"/>
    <p:sldId id="412" r:id="rId23"/>
    <p:sldId id="409" r:id="rId24"/>
    <p:sldId id="393" r:id="rId25"/>
    <p:sldId id="394" r:id="rId26"/>
    <p:sldId id="385" r:id="rId27"/>
    <p:sldId id="386" r:id="rId28"/>
    <p:sldId id="387" r:id="rId29"/>
    <p:sldId id="388" r:id="rId30"/>
    <p:sldId id="389" r:id="rId31"/>
    <p:sldId id="390" r:id="rId32"/>
    <p:sldId id="3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February 4,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B7663-B69D-47AB-9ACD-3644EBC3C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6" y="1593530"/>
            <a:ext cx="11653569" cy="36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F6D35-449D-427B-BA4A-C89859905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7" y="650496"/>
            <a:ext cx="11870867" cy="55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2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333D9C-C1FE-4A3A-80D4-9ED30E3D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5" y="2558056"/>
            <a:ext cx="10388671" cy="4159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F90EDD-BE15-4766-B638-6D382956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07" y="213400"/>
            <a:ext cx="11586186" cy="21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27397-1839-4403-BA83-50237DED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28" y="844005"/>
            <a:ext cx="11597545" cy="51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8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67F6B-610C-4D51-803C-00A94A9D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0" y="705284"/>
            <a:ext cx="11731620" cy="54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57584-5E07-4E10-8991-756EECA0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7" y="145073"/>
            <a:ext cx="11802007" cy="6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CB41E-E506-4CD1-A0DE-E7DDA726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8" y="1376363"/>
            <a:ext cx="517207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38D4E-7911-4900-8C80-E4F292C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363"/>
            <a:ext cx="57435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6471" y="3003038"/>
            <a:ext cx="6399059" cy="85192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Get-</a:t>
            </a:r>
            <a:r>
              <a:rPr lang="en-US" sz="4800" dirty="0" err="1"/>
              <a:t>HSCADGroupName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2531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CB80B-9C5A-41A5-8435-679FCCA6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31" y="312873"/>
            <a:ext cx="10059938" cy="62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7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7E98B-D396-4220-A141-74DB9B0E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1" y="790224"/>
            <a:ext cx="11938539" cy="52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0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Update-CancerCenterDL.ps1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HSCADGroupName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HSCDepartmentDirectoryFromWeb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Disable-EndAccessDate.ps1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Import-WVUFAddressBook.ps1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Kevin’s Printing File</a:t>
            </a:r>
          </a:p>
        </p:txBody>
      </p:sp>
    </p:spTree>
    <p:extLst>
      <p:ext uri="{BB962C8B-B14F-4D97-AF65-F5344CB8AC3E}">
        <p14:creationId xmlns:p14="http://schemas.microsoft.com/office/powerpoint/2010/main" val="262278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AA2A8-4E37-442C-B537-4C67DF33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3" y="307164"/>
            <a:ext cx="11807193" cy="4153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C9A22-F570-4620-8FB6-5D977556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8" y="4653406"/>
            <a:ext cx="69437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7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642" y="3053443"/>
            <a:ext cx="9132717" cy="75111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Get-</a:t>
            </a:r>
            <a:r>
              <a:rPr lang="en-US" sz="4800" dirty="0" err="1"/>
              <a:t>HSCDepartmentDirectoryFromWeb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566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27414-A06E-4791-AE4C-9B5A33A5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414337"/>
            <a:ext cx="71723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8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24" y="3020786"/>
            <a:ext cx="7690352" cy="81642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Disable-EndAccessDate.ps1</a:t>
            </a:r>
          </a:p>
        </p:txBody>
      </p:sp>
    </p:spTree>
    <p:extLst>
      <p:ext uri="{BB962C8B-B14F-4D97-AF65-F5344CB8AC3E}">
        <p14:creationId xmlns:p14="http://schemas.microsoft.com/office/powerpoint/2010/main" val="657646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478EC7-A425-4269-A8B1-E7A87170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2" y="251116"/>
            <a:ext cx="11705456" cy="63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80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025E2-C498-4B71-B410-504DBF41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4" y="636788"/>
            <a:ext cx="11833833" cy="55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5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24" y="3020786"/>
            <a:ext cx="7690352" cy="81642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Import-WVUFAddressBook.ps1</a:t>
            </a:r>
          </a:p>
        </p:txBody>
      </p:sp>
    </p:spTree>
    <p:extLst>
      <p:ext uri="{BB962C8B-B14F-4D97-AF65-F5344CB8AC3E}">
        <p14:creationId xmlns:p14="http://schemas.microsoft.com/office/powerpoint/2010/main" val="2137918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334A7-AAAB-481D-88BE-CB6446E4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22" y="225483"/>
            <a:ext cx="10528756" cy="64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920F1-AE7A-4E22-8AB3-E67A423F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14" y="160922"/>
            <a:ext cx="7713973" cy="6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56D18-1801-48A0-8CDC-4BB1052B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21" y="171730"/>
            <a:ext cx="8785558" cy="65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2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7688" y="3020786"/>
            <a:ext cx="6796624" cy="81642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Update-CancerCenterDL.ps1</a:t>
            </a:r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E3F9B-2D99-45A1-B371-F398A64B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76" y="295334"/>
            <a:ext cx="8568448" cy="60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4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DDF54-4C3A-4847-9706-764B9BE2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9" y="306999"/>
            <a:ext cx="10981086" cy="62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2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EFD55-86F9-4229-B29B-B861986A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20" y="163290"/>
            <a:ext cx="11486561" cy="65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0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0DA2E-7DD8-4971-9FB6-E889A303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4" y="167942"/>
            <a:ext cx="11073573" cy="65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7AFC6-9331-4F5D-8F08-75E729B4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" y="1225324"/>
            <a:ext cx="11694758" cy="440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1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FFA664-8C55-4C7F-9595-03388C84A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8" y="497319"/>
            <a:ext cx="11004384" cy="58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7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4138E-AB55-4BC6-9AE9-5D7165DC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9" y="413865"/>
            <a:ext cx="11515003" cy="60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15779-6E4F-4CF2-A4C2-3F94E687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" y="1800629"/>
            <a:ext cx="12035483" cy="32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7A7F9-FE9D-4A6C-B834-B7BF2D302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1" y="1481307"/>
            <a:ext cx="11738098" cy="38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7226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33</Words>
  <Application>Microsoft Office PowerPoint</Application>
  <PresentationFormat>Widescreen</PresentationFormat>
  <Paragraphs>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Tahoma</vt:lpstr>
      <vt:lpstr>Depth</vt:lpstr>
      <vt:lpstr>PowerShell Code Review February 4, 2021</vt:lpstr>
      <vt:lpstr>PowerPoint Presentation</vt:lpstr>
      <vt:lpstr>Update-CancerCenterDL.ps1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Get-HSCADGroupName</vt:lpstr>
      <vt:lpstr>PowerPoint Presentation</vt:lpstr>
      <vt:lpstr>PowerPoint Presentation</vt:lpstr>
      <vt:lpstr>PowerPoint Presentation</vt:lpstr>
      <vt:lpstr>Get-HSCDepartmentDirectoryFromWeb</vt:lpstr>
      <vt:lpstr>PowerPoint Presentation</vt:lpstr>
      <vt:lpstr>Disable-EndAccessDate.ps1</vt:lpstr>
      <vt:lpstr>PowerPoint Presentation</vt:lpstr>
      <vt:lpstr>PowerPoint Presentation</vt:lpstr>
      <vt:lpstr>Import-WVUFAddressBook.ps1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376</cp:revision>
  <dcterms:created xsi:type="dcterms:W3CDTF">2019-09-25T15:26:11Z</dcterms:created>
  <dcterms:modified xsi:type="dcterms:W3CDTF">2021-02-04T12:40:32Z</dcterms:modified>
</cp:coreProperties>
</file>