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96" r:id="rId3"/>
    <p:sldId id="395" r:id="rId4"/>
    <p:sldId id="405" r:id="rId5"/>
    <p:sldId id="406" r:id="rId6"/>
    <p:sldId id="407" r:id="rId7"/>
    <p:sldId id="409" r:id="rId8"/>
    <p:sldId id="408" r:id="rId9"/>
    <p:sldId id="402" r:id="rId10"/>
    <p:sldId id="404" r:id="rId11"/>
    <p:sldId id="403" r:id="rId12"/>
    <p:sldId id="399" r:id="rId13"/>
    <p:sldId id="398" r:id="rId14"/>
    <p:sldId id="400" r:id="rId15"/>
    <p:sldId id="410" r:id="rId16"/>
    <p:sldId id="401" r:id="rId17"/>
    <p:sldId id="411" r:id="rId18"/>
    <p:sldId id="412" r:id="rId19"/>
    <p:sldId id="413" r:id="rId20"/>
    <p:sldId id="414" r:id="rId21"/>
    <p:sldId id="41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455BE8-983C-451E-B262-B8AAACB28C9C}" v="2" dt="2021-02-16T21:40:53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Brusoe" userId="79cce04ecab53961" providerId="LiveId" clId="{CF455BE8-983C-451E-B262-B8AAACB28C9C}"/>
    <pc:docChg chg="undo custSel addSld delSld modSld sldOrd">
      <pc:chgData name="Jeff Brusoe" userId="79cce04ecab53961" providerId="LiveId" clId="{CF455BE8-983C-451E-B262-B8AAACB28C9C}" dt="2021-02-17T21:57:07.136" v="734" actId="2696"/>
      <pc:docMkLst>
        <pc:docMk/>
      </pc:docMkLst>
      <pc:sldChg chg="modSp mod">
        <pc:chgData name="Jeff Brusoe" userId="79cce04ecab53961" providerId="LiveId" clId="{CF455BE8-983C-451E-B262-B8AAACB28C9C}" dt="2021-02-11T21:36:36.152" v="2" actId="20577"/>
        <pc:sldMkLst>
          <pc:docMk/>
          <pc:sldMk cId="4003496933" sldId="256"/>
        </pc:sldMkLst>
        <pc:spChg chg="mod">
          <ac:chgData name="Jeff Brusoe" userId="79cce04ecab53961" providerId="LiveId" clId="{CF455BE8-983C-451E-B262-B8AAACB28C9C}" dt="2021-02-11T21:36:36.152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delSp modSp del mod">
        <pc:chgData name="Jeff Brusoe" userId="79cce04ecab53961" providerId="LiveId" clId="{CF455BE8-983C-451E-B262-B8AAACB28C9C}" dt="2021-02-11T21:38:31.224" v="85" actId="2696"/>
        <pc:sldMkLst>
          <pc:docMk/>
          <pc:sldMk cId="2622786910" sldId="384"/>
        </pc:sldMkLst>
        <pc:spChg chg="del mod">
          <ac:chgData name="Jeff Brusoe" userId="79cce04ecab53961" providerId="LiveId" clId="{CF455BE8-983C-451E-B262-B8AAACB28C9C}" dt="2021-02-11T21:36:44.260" v="7"/>
          <ac:spMkLst>
            <pc:docMk/>
            <pc:sldMk cId="2622786910" sldId="384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137918506" sldId="385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036645964" sldId="386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839635" sldId="38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14925538" sldId="38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30484804" sldId="389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069820283" sldId="390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18103721" sldId="39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5316434" sldId="392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45980178" sldId="39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036305497" sldId="394"/>
        </pc:sldMkLst>
      </pc:sldChg>
      <pc:sldChg chg="modSp mod">
        <pc:chgData name="Jeff Brusoe" userId="79cce04ecab53961" providerId="LiveId" clId="{CF455BE8-983C-451E-B262-B8AAACB28C9C}" dt="2021-02-16T22:26:13.415" v="453" actId="20577"/>
        <pc:sldMkLst>
          <pc:docMk/>
          <pc:sldMk cId="3916266392" sldId="395"/>
        </pc:sldMkLst>
        <pc:spChg chg="mod">
          <ac:chgData name="Jeff Brusoe" userId="79cce04ecab53961" providerId="LiveId" clId="{CF455BE8-983C-451E-B262-B8AAACB28C9C}" dt="2021-02-16T22:26:13.415" v="453" actId="20577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mod">
        <pc:chgData name="Jeff Brusoe" userId="79cce04ecab53961" providerId="LiveId" clId="{CF455BE8-983C-451E-B262-B8AAACB28C9C}" dt="2021-02-17T19:54:19.343" v="690" actId="20577"/>
        <pc:sldMkLst>
          <pc:docMk/>
          <pc:sldMk cId="789648231" sldId="396"/>
        </pc:sldMkLst>
        <pc:spChg chg="mod">
          <ac:chgData name="Jeff Brusoe" userId="79cce04ecab53961" providerId="LiveId" clId="{CF455BE8-983C-451E-B262-B8AAACB28C9C}" dt="2021-02-17T19:54:19.343" v="690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52421374" sldId="396"/>
        </pc:sldMkLst>
      </pc:sldChg>
      <pc:sldChg chg="add del">
        <pc:chgData name="Jeff Brusoe" userId="79cce04ecab53961" providerId="LiveId" clId="{CF455BE8-983C-451E-B262-B8AAACB28C9C}" dt="2021-02-17T21:57:07.136" v="734" actId="2696"/>
        <pc:sldMkLst>
          <pc:docMk/>
          <pc:sldMk cId="2328849188" sldId="39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932011958" sldId="397"/>
        </pc:sldMkLst>
      </pc:sldChg>
      <pc:sldChg chg="addSp modSp new mod">
        <pc:chgData name="Jeff Brusoe" userId="79cce04ecab53961" providerId="LiveId" clId="{CF455BE8-983C-451E-B262-B8AAACB28C9C}" dt="2021-02-17T20:41:26.615" v="708" actId="12789"/>
        <pc:sldMkLst>
          <pc:docMk/>
          <pc:sldMk cId="1378974251" sldId="398"/>
        </pc:sldMkLst>
        <pc:picChg chg="add mod">
          <ac:chgData name="Jeff Brusoe" userId="79cce04ecab53961" providerId="LiveId" clId="{CF455BE8-983C-451E-B262-B8AAACB28C9C}" dt="2021-02-17T20:41:26.615" v="708" actId="12789"/>
          <ac:picMkLst>
            <pc:docMk/>
            <pc:sldMk cId="1378974251" sldId="398"/>
            <ac:picMk id="3" creationId="{A9B73B31-8472-421E-A433-4435AB33DB6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554672401" sldId="39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809900596" sldId="399"/>
        </pc:sldMkLst>
      </pc:sldChg>
      <pc:sldChg chg="new del">
        <pc:chgData name="Jeff Brusoe" userId="79cce04ecab53961" providerId="LiveId" clId="{CF455BE8-983C-451E-B262-B8AAACB28C9C}" dt="2021-02-16T21:17:57.619" v="205" actId="680"/>
        <pc:sldMkLst>
          <pc:docMk/>
          <pc:sldMk cId="1303712287" sldId="399"/>
        </pc:sldMkLst>
      </pc:sldChg>
      <pc:sldChg chg="addSp modSp new mod ord">
        <pc:chgData name="Jeff Brusoe" userId="79cce04ecab53961" providerId="LiveId" clId="{CF455BE8-983C-451E-B262-B8AAACB28C9C}" dt="2021-02-16T21:18:21.766" v="213" actId="12789"/>
        <pc:sldMkLst>
          <pc:docMk/>
          <pc:sldMk cId="1326358597" sldId="399"/>
        </pc:sldMkLst>
        <pc:picChg chg="add mod">
          <ac:chgData name="Jeff Brusoe" userId="79cce04ecab53961" providerId="LiveId" clId="{CF455BE8-983C-451E-B262-B8AAACB28C9C}" dt="2021-02-16T21:18:21.766" v="213" actId="12789"/>
          <ac:picMkLst>
            <pc:docMk/>
            <pc:sldMk cId="1326358597" sldId="399"/>
            <ac:picMk id="3" creationId="{5D2F0ABD-F1A5-4B13-8621-670E2BF7C483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31262648" sldId="400"/>
        </pc:sldMkLst>
      </pc:sldChg>
      <pc:sldChg chg="addSp modSp new mod">
        <pc:chgData name="Jeff Brusoe" userId="79cce04ecab53961" providerId="LiveId" clId="{CF455BE8-983C-451E-B262-B8AAACB28C9C}" dt="2021-02-16T21:34:34.148" v="219" actId="12789"/>
        <pc:sldMkLst>
          <pc:docMk/>
          <pc:sldMk cId="3925509848" sldId="400"/>
        </pc:sldMkLst>
        <pc:picChg chg="add mod">
          <ac:chgData name="Jeff Brusoe" userId="79cce04ecab53961" providerId="LiveId" clId="{CF455BE8-983C-451E-B262-B8AAACB28C9C}" dt="2021-02-16T21:34:34.148" v="219" actId="12789"/>
          <ac:picMkLst>
            <pc:docMk/>
            <pc:sldMk cId="3925509848" sldId="400"/>
            <ac:picMk id="3" creationId="{265EA8FB-B03D-47E2-923D-6742B8231A8B}"/>
          </ac:picMkLst>
        </pc:picChg>
      </pc:sldChg>
      <pc:sldChg chg="addSp modSp add mod ord">
        <pc:chgData name="Jeff Brusoe" userId="79cce04ecab53961" providerId="LiveId" clId="{CF455BE8-983C-451E-B262-B8AAACB28C9C}" dt="2021-02-16T21:41:38.972" v="354" actId="20577"/>
        <pc:sldMkLst>
          <pc:docMk/>
          <pc:sldMk cId="724668950" sldId="401"/>
        </pc:sldMkLst>
        <pc:spChg chg="mod">
          <ac:chgData name="Jeff Brusoe" userId="79cce04ecab53961" providerId="LiveId" clId="{CF455BE8-983C-451E-B262-B8AAACB28C9C}" dt="2021-02-16T21:41:38.972" v="354" actId="20577"/>
          <ac:spMkLst>
            <pc:docMk/>
            <pc:sldMk cId="724668950" sldId="401"/>
            <ac:spMk id="2" creationId="{CF88A8FD-AD68-4628-9E0C-C8563E952909}"/>
          </ac:spMkLst>
        </pc:spChg>
        <pc:spChg chg="add mod">
          <ac:chgData name="Jeff Brusoe" userId="79cce04ecab53961" providerId="LiveId" clId="{CF455BE8-983C-451E-B262-B8AAACB28C9C}" dt="2021-02-16T21:41:12" v="267" actId="403"/>
          <ac:spMkLst>
            <pc:docMk/>
            <pc:sldMk cId="724668950" sldId="401"/>
            <ac:spMk id="3" creationId="{AE79C69E-F4C9-4EFD-9BD9-DFB9084E5F82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140672268" sldId="40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3433520" sldId="402"/>
        </pc:sldMkLst>
      </pc:sldChg>
      <pc:sldChg chg="addSp delSp modSp add mod ord">
        <pc:chgData name="Jeff Brusoe" userId="79cce04ecab53961" providerId="LiveId" clId="{CF455BE8-983C-451E-B262-B8AAACB28C9C}" dt="2021-02-16T21:46:14.002" v="440" actId="12789"/>
        <pc:sldMkLst>
          <pc:docMk/>
          <pc:sldMk cId="2655381562" sldId="402"/>
        </pc:sldMkLst>
        <pc:spChg chg="del mod">
          <ac:chgData name="Jeff Brusoe" userId="79cce04ecab53961" providerId="LiveId" clId="{CF455BE8-983C-451E-B262-B8AAACB28C9C}" dt="2021-02-16T21:43:31.897" v="416" actId="478"/>
          <ac:spMkLst>
            <pc:docMk/>
            <pc:sldMk cId="2655381562" sldId="402"/>
            <ac:spMk id="2" creationId="{CF88A8FD-AD68-4628-9E0C-C8563E952909}"/>
          </ac:spMkLst>
        </pc:spChg>
        <pc:spChg chg="mod">
          <ac:chgData name="Jeff Brusoe" userId="79cce04ecab53961" providerId="LiveId" clId="{CF455BE8-983C-451E-B262-B8AAACB28C9C}" dt="2021-02-16T21:43:23.251" v="413" actId="20577"/>
          <ac:spMkLst>
            <pc:docMk/>
            <pc:sldMk cId="2655381562" sldId="402"/>
            <ac:spMk id="3" creationId="{AE79C69E-F4C9-4EFD-9BD9-DFB9084E5F82}"/>
          </ac:spMkLst>
        </pc:spChg>
        <pc:picChg chg="add del mod">
          <ac:chgData name="Jeff Brusoe" userId="79cce04ecab53961" providerId="LiveId" clId="{CF455BE8-983C-451E-B262-B8AAACB28C9C}" dt="2021-02-16T21:44:52.060" v="421" actId="478"/>
          <ac:picMkLst>
            <pc:docMk/>
            <pc:sldMk cId="2655381562" sldId="402"/>
            <ac:picMk id="5" creationId="{2B610C8E-DB4F-4E9C-BF23-40CFEC5808BD}"/>
          </ac:picMkLst>
        </pc:picChg>
        <pc:picChg chg="add mod">
          <ac:chgData name="Jeff Brusoe" userId="79cce04ecab53961" providerId="LiveId" clId="{CF455BE8-983C-451E-B262-B8AAACB28C9C}" dt="2021-02-16T21:46:14.002" v="440" actId="12789"/>
          <ac:picMkLst>
            <pc:docMk/>
            <pc:sldMk cId="2655381562" sldId="402"/>
            <ac:picMk id="7" creationId="{6EC26C64-A1BC-434E-963E-FC0B5E1BEC32}"/>
          </ac:picMkLst>
        </pc:picChg>
        <pc:picChg chg="add mod">
          <ac:chgData name="Jeff Brusoe" userId="79cce04ecab53961" providerId="LiveId" clId="{CF455BE8-983C-451E-B262-B8AAACB28C9C}" dt="2021-02-16T21:46:10.787" v="439" actId="12789"/>
          <ac:picMkLst>
            <pc:docMk/>
            <pc:sldMk cId="2655381562" sldId="402"/>
            <ac:picMk id="9" creationId="{EE550028-81F7-437A-8E54-FAC56B18A45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325320210" sldId="403"/>
        </pc:sldMkLst>
      </pc:sldChg>
      <pc:sldChg chg="addSp modSp new mod">
        <pc:chgData name="Jeff Brusoe" userId="79cce04ecab53961" providerId="LiveId" clId="{CF455BE8-983C-451E-B262-B8AAACB28C9C}" dt="2021-02-16T21:48:07.853" v="446" actId="12789"/>
        <pc:sldMkLst>
          <pc:docMk/>
          <pc:sldMk cId="2695480437" sldId="403"/>
        </pc:sldMkLst>
        <pc:picChg chg="add mod">
          <ac:chgData name="Jeff Brusoe" userId="79cce04ecab53961" providerId="LiveId" clId="{CF455BE8-983C-451E-B262-B8AAACB28C9C}" dt="2021-02-16T21:48:07.853" v="446" actId="12789"/>
          <ac:picMkLst>
            <pc:docMk/>
            <pc:sldMk cId="2695480437" sldId="403"/>
            <ac:picMk id="3" creationId="{1557E357-26D1-4269-81F0-A716DA077E64}"/>
          </ac:picMkLst>
        </pc:picChg>
      </pc:sldChg>
      <pc:sldChg chg="addSp modSp new mod ord">
        <pc:chgData name="Jeff Brusoe" userId="79cce04ecab53961" providerId="LiveId" clId="{CF455BE8-983C-451E-B262-B8AAACB28C9C}" dt="2021-02-16T21:48:42.810" v="452"/>
        <pc:sldMkLst>
          <pc:docMk/>
          <pc:sldMk cId="3630802114" sldId="404"/>
        </pc:sldMkLst>
        <pc:picChg chg="add mod">
          <ac:chgData name="Jeff Brusoe" userId="79cce04ecab53961" providerId="LiveId" clId="{CF455BE8-983C-451E-B262-B8AAACB28C9C}" dt="2021-02-16T21:48:40.567" v="450" actId="12789"/>
          <ac:picMkLst>
            <pc:docMk/>
            <pc:sldMk cId="3630802114" sldId="404"/>
            <ac:picMk id="3" creationId="{6CE97E2D-A213-4439-8A0C-A6B6B3140F8B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291902860" sldId="404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90983126" sldId="405"/>
        </pc:sldMkLst>
      </pc:sldChg>
      <pc:sldChg chg="addSp modSp new mod ord">
        <pc:chgData name="Jeff Brusoe" userId="79cce04ecab53961" providerId="LiveId" clId="{CF455BE8-983C-451E-B262-B8AAACB28C9C}" dt="2021-02-16T22:26:37.334" v="466" actId="12789"/>
        <pc:sldMkLst>
          <pc:docMk/>
          <pc:sldMk cId="2001023006" sldId="405"/>
        </pc:sldMkLst>
        <pc:picChg chg="add mod">
          <ac:chgData name="Jeff Brusoe" userId="79cce04ecab53961" providerId="LiveId" clId="{CF455BE8-983C-451E-B262-B8AAACB28C9C}" dt="2021-02-16T22:26:37.334" v="466" actId="12789"/>
          <ac:picMkLst>
            <pc:docMk/>
            <pc:sldMk cId="2001023006" sldId="405"/>
            <ac:picMk id="3" creationId="{A3EEF74A-13A1-422C-9045-0DDDAE318644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701366699" sldId="406"/>
        </pc:sldMkLst>
      </pc:sldChg>
      <pc:sldChg chg="addSp new mod">
        <pc:chgData name="Jeff Brusoe" userId="79cce04ecab53961" providerId="LiveId" clId="{CF455BE8-983C-451E-B262-B8AAACB28C9C}" dt="2021-02-16T22:38:23.609" v="468" actId="22"/>
        <pc:sldMkLst>
          <pc:docMk/>
          <pc:sldMk cId="2402387054" sldId="406"/>
        </pc:sldMkLst>
        <pc:picChg chg="add">
          <ac:chgData name="Jeff Brusoe" userId="79cce04ecab53961" providerId="LiveId" clId="{CF455BE8-983C-451E-B262-B8AAACB28C9C}" dt="2021-02-16T22:38:23.609" v="468" actId="22"/>
          <ac:picMkLst>
            <pc:docMk/>
            <pc:sldMk cId="2402387054" sldId="406"/>
            <ac:picMk id="3" creationId="{4CBA8BA6-CD8A-419A-9FA2-25DF8C8F91C6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43864143" sldId="407"/>
        </pc:sldMkLst>
      </pc:sldChg>
      <pc:sldChg chg="addSp modSp new mod">
        <pc:chgData name="Jeff Brusoe" userId="79cce04ecab53961" providerId="LiveId" clId="{CF455BE8-983C-451E-B262-B8AAACB28C9C}" dt="2021-02-16T22:39:07.743" v="474" actId="12789"/>
        <pc:sldMkLst>
          <pc:docMk/>
          <pc:sldMk cId="801868843" sldId="407"/>
        </pc:sldMkLst>
        <pc:picChg chg="add mod">
          <ac:chgData name="Jeff Brusoe" userId="79cce04ecab53961" providerId="LiveId" clId="{CF455BE8-983C-451E-B262-B8AAACB28C9C}" dt="2021-02-16T22:39:07.743" v="474" actId="12789"/>
          <ac:picMkLst>
            <pc:docMk/>
            <pc:sldMk cId="801868843" sldId="407"/>
            <ac:picMk id="3" creationId="{598305D7-02BC-442C-9679-F82840A8D9F5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925203449" sldId="408"/>
        </pc:sldMkLst>
      </pc:sldChg>
      <pc:sldChg chg="addSp modSp new mod ord">
        <pc:chgData name="Jeff Brusoe" userId="79cce04ecab53961" providerId="LiveId" clId="{CF455BE8-983C-451E-B262-B8AAACB28C9C}" dt="2021-02-17T20:13:14.591" v="702"/>
        <pc:sldMkLst>
          <pc:docMk/>
          <pc:sldMk cId="2432069193" sldId="408"/>
        </pc:sldMkLst>
        <pc:picChg chg="add mod">
          <ac:chgData name="Jeff Brusoe" userId="79cce04ecab53961" providerId="LiveId" clId="{CF455BE8-983C-451E-B262-B8AAACB28C9C}" dt="2021-02-17T19:57:07.981" v="694" actId="1076"/>
          <ac:picMkLst>
            <pc:docMk/>
            <pc:sldMk cId="2432069193" sldId="408"/>
            <ac:picMk id="3" creationId="{BE6714CF-3598-41CA-9EDC-99D2377D5D4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57646704" sldId="409"/>
        </pc:sldMkLst>
      </pc:sldChg>
      <pc:sldChg chg="addSp modSp new mod">
        <pc:chgData name="Jeff Brusoe" userId="79cce04ecab53961" providerId="LiveId" clId="{CF455BE8-983C-451E-B262-B8AAACB28C9C}" dt="2021-02-17T20:02:40.519" v="700" actId="12789"/>
        <pc:sldMkLst>
          <pc:docMk/>
          <pc:sldMk cId="3867119616" sldId="409"/>
        </pc:sldMkLst>
        <pc:picChg chg="add mod">
          <ac:chgData name="Jeff Brusoe" userId="79cce04ecab53961" providerId="LiveId" clId="{CF455BE8-983C-451E-B262-B8AAACB28C9C}" dt="2021-02-17T20:02:40.519" v="700" actId="12789"/>
          <ac:picMkLst>
            <pc:docMk/>
            <pc:sldMk cId="3867119616" sldId="409"/>
            <ac:picMk id="3" creationId="{25F05F1D-A8EF-40B8-9A8C-A77C1841335A}"/>
          </ac:picMkLst>
        </pc:picChg>
      </pc:sldChg>
      <pc:sldChg chg="addSp modSp new mod">
        <pc:chgData name="Jeff Brusoe" userId="79cce04ecab53961" providerId="LiveId" clId="{CF455BE8-983C-451E-B262-B8AAACB28C9C}" dt="2021-02-17T20:47:34.456" v="714" actId="12789"/>
        <pc:sldMkLst>
          <pc:docMk/>
          <pc:sldMk cId="257274572" sldId="410"/>
        </pc:sldMkLst>
        <pc:picChg chg="add mod">
          <ac:chgData name="Jeff Brusoe" userId="79cce04ecab53961" providerId="LiveId" clId="{CF455BE8-983C-451E-B262-B8AAACB28C9C}" dt="2021-02-17T20:47:34.456" v="714" actId="12789"/>
          <ac:picMkLst>
            <pc:docMk/>
            <pc:sldMk cId="257274572" sldId="410"/>
            <ac:picMk id="3" creationId="{5E68763B-6FC1-43AE-9AD3-6DD8AE16E4E0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39178463" sldId="410"/>
        </pc:sldMkLst>
      </pc:sldChg>
      <pc:sldChg chg="addSp delSp modSp new mod">
        <pc:chgData name="Jeff Brusoe" userId="79cce04ecab53961" providerId="LiveId" clId="{CF455BE8-983C-451E-B262-B8AAACB28C9C}" dt="2021-02-17T21:55:07.055" v="733" actId="12789"/>
        <pc:sldMkLst>
          <pc:docMk/>
          <pc:sldMk cId="1518024607" sldId="411"/>
        </pc:sldMkLst>
        <pc:picChg chg="add del mod">
          <ac:chgData name="Jeff Brusoe" userId="79cce04ecab53961" providerId="LiveId" clId="{CF455BE8-983C-451E-B262-B8AAACB28C9C}" dt="2021-02-17T21:54:04.975" v="728" actId="478"/>
          <ac:picMkLst>
            <pc:docMk/>
            <pc:sldMk cId="1518024607" sldId="411"/>
            <ac:picMk id="3" creationId="{9FC425EE-3CAC-4C66-9BA6-4035B673AE9D}"/>
          </ac:picMkLst>
        </pc:picChg>
        <pc:picChg chg="add mod">
          <ac:chgData name="Jeff Brusoe" userId="79cce04ecab53961" providerId="LiveId" clId="{CF455BE8-983C-451E-B262-B8AAACB28C9C}" dt="2021-02-17T21:55:07.055" v="733" actId="12789"/>
          <ac:picMkLst>
            <pc:docMk/>
            <pc:sldMk cId="1518024607" sldId="411"/>
            <ac:picMk id="4" creationId="{4E88E3BA-0151-4C24-882B-D5FBF220ED6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642500564" sldId="41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56180158" sldId="412"/>
        </pc:sldMkLst>
      </pc:sldChg>
      <pc:sldChg chg="addSp modSp new mod">
        <pc:chgData name="Jeff Brusoe" userId="79cce04ecab53961" providerId="LiveId" clId="{CF455BE8-983C-451E-B262-B8AAACB28C9C}" dt="2021-02-17T20:52:02.175" v="727" actId="12789"/>
        <pc:sldMkLst>
          <pc:docMk/>
          <pc:sldMk cId="3978961751" sldId="412"/>
        </pc:sldMkLst>
        <pc:picChg chg="add mod">
          <ac:chgData name="Jeff Brusoe" userId="79cce04ecab53961" providerId="LiveId" clId="{CF455BE8-983C-451E-B262-B8AAACB28C9C}" dt="2021-02-17T20:52:02.175" v="727" actId="12789"/>
          <ac:picMkLst>
            <pc:docMk/>
            <pc:sldMk cId="3978961751" sldId="412"/>
            <ac:picMk id="3" creationId="{11C474A1-EA1D-497A-8704-CB2559D6C392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795668032" sldId="41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739577044" sldId="414"/>
        </pc:sldMkLst>
      </pc:sldChg>
    </pc:docChg>
  </pc:docChgLst>
  <pc:docChgLst>
    <pc:chgData name="Jeff Brusoe" userId="79cce04ecab53961" providerId="LiveId" clId="{37DC7F1A-1579-44D5-9181-97C91EBF8F9C}"/>
    <pc:docChg chg="custSel addSld modSld sldOrd">
      <pc:chgData name="Jeff Brusoe" userId="79cce04ecab53961" providerId="LiveId" clId="{37DC7F1A-1579-44D5-9181-97C91EBF8F9C}" dt="2021-02-04T11:58:31.136" v="94" actId="680"/>
      <pc:docMkLst>
        <pc:docMk/>
      </pc:docMkLst>
      <pc:sldChg chg="modSp mod">
        <pc:chgData name="Jeff Brusoe" userId="79cce04ecab53961" providerId="LiveId" clId="{37DC7F1A-1579-44D5-9181-97C91EBF8F9C}" dt="2021-02-04T11:33:06.346" v="32" actId="20577"/>
        <pc:sldMkLst>
          <pc:docMk/>
          <pc:sldMk cId="4003496933" sldId="256"/>
        </pc:sldMkLst>
        <pc:spChg chg="mod">
          <ac:chgData name="Jeff Brusoe" userId="79cce04ecab53961" providerId="LiveId" clId="{37DC7F1A-1579-44D5-9181-97C91EBF8F9C}" dt="2021-02-04T11:33:06.346" v="3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37DC7F1A-1579-44D5-9181-97C91EBF8F9C}" dt="2021-02-04T11:48:12.293" v="52" actId="20577"/>
        <pc:sldMkLst>
          <pc:docMk/>
          <pc:sldMk cId="2622786910" sldId="384"/>
        </pc:sldMkLst>
        <pc:spChg chg="mod">
          <ac:chgData name="Jeff Brusoe" userId="79cce04ecab53961" providerId="LiveId" clId="{37DC7F1A-1579-44D5-9181-97C91EBF8F9C}" dt="2021-02-04T11:48:12.293" v="52" actId="20577"/>
          <ac:spMkLst>
            <pc:docMk/>
            <pc:sldMk cId="2622786910" sldId="384"/>
            <ac:spMk id="2" creationId="{CF88A8FD-AD68-4628-9E0C-C8563E952909}"/>
          </ac:spMkLst>
        </pc:spChg>
      </pc:sldChg>
      <pc:sldChg chg="modSp mod">
        <pc:chgData name="Jeff Brusoe" userId="79cce04ecab53961" providerId="LiveId" clId="{37DC7F1A-1579-44D5-9181-97C91EBF8F9C}" dt="2021-02-04T11:49:26.512" v="79" actId="12789"/>
        <pc:sldMkLst>
          <pc:docMk/>
          <pc:sldMk cId="3325316434" sldId="392"/>
        </pc:sldMkLst>
        <pc:spChg chg="mod">
          <ac:chgData name="Jeff Brusoe" userId="79cce04ecab53961" providerId="LiveId" clId="{37DC7F1A-1579-44D5-9181-97C91EBF8F9C}" dt="2021-02-04T11:49:26.512" v="79" actId="12789"/>
          <ac:spMkLst>
            <pc:docMk/>
            <pc:sldMk cId="3325316434" sldId="392"/>
            <ac:spMk id="2" creationId="{DF3BCE6E-9011-4D8A-9FCB-BFEEB25F0057}"/>
          </ac:spMkLst>
        </pc:spChg>
      </pc:sldChg>
      <pc:sldChg chg="modSp add mod ord">
        <pc:chgData name="Jeff Brusoe" userId="79cce04ecab53961" providerId="LiveId" clId="{37DC7F1A-1579-44D5-9181-97C91EBF8F9C}" dt="2021-02-03T21:25:00.576" v="30" actId="12789"/>
        <pc:sldMkLst>
          <pc:docMk/>
          <pc:sldMk cId="3916266392" sldId="395"/>
        </pc:sldMkLst>
        <pc:spChg chg="mod">
          <ac:chgData name="Jeff Brusoe" userId="79cce04ecab53961" providerId="LiveId" clId="{37DC7F1A-1579-44D5-9181-97C91EBF8F9C}" dt="2021-02-03T21:25:00.576" v="30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add">
        <pc:chgData name="Jeff Brusoe" userId="79cce04ecab53961" providerId="LiveId" clId="{37DC7F1A-1579-44D5-9181-97C91EBF8F9C}" dt="2021-02-04T11:48:54.214" v="53" actId="2890"/>
        <pc:sldMkLst>
          <pc:docMk/>
          <pc:sldMk cId="657646704" sldId="409"/>
        </pc:sldMkLst>
      </pc:sldChg>
      <pc:sldChg chg="addSp modSp new mod">
        <pc:chgData name="Jeff Brusoe" userId="79cce04ecab53961" providerId="LiveId" clId="{37DC7F1A-1579-44D5-9181-97C91EBF8F9C}" dt="2021-02-04T11:50:44.596" v="87" actId="12789"/>
        <pc:sldMkLst>
          <pc:docMk/>
          <pc:sldMk cId="939178463" sldId="410"/>
        </pc:sldMkLst>
        <pc:picChg chg="add mod">
          <ac:chgData name="Jeff Brusoe" userId="79cce04ecab53961" providerId="LiveId" clId="{37DC7F1A-1579-44D5-9181-97C91EBF8F9C}" dt="2021-02-04T11:50:44.596" v="87" actId="12789"/>
          <ac:picMkLst>
            <pc:docMk/>
            <pc:sldMk cId="939178463" sldId="410"/>
            <ac:picMk id="3" creationId="{E31CB80B-9C5A-41A5-8435-679FCCA665D5}"/>
          </ac:picMkLst>
        </pc:picChg>
      </pc:sldChg>
      <pc:sldChg chg="addSp modSp new mod">
        <pc:chgData name="Jeff Brusoe" userId="79cce04ecab53961" providerId="LiveId" clId="{37DC7F1A-1579-44D5-9181-97C91EBF8F9C}" dt="2021-02-04T11:57:56.521" v="93" actId="12789"/>
        <pc:sldMkLst>
          <pc:docMk/>
          <pc:sldMk cId="2642500564" sldId="411"/>
        </pc:sldMkLst>
        <pc:picChg chg="add mod">
          <ac:chgData name="Jeff Brusoe" userId="79cce04ecab53961" providerId="LiveId" clId="{37DC7F1A-1579-44D5-9181-97C91EBF8F9C}" dt="2021-02-04T11:57:56.521" v="93" actId="12789"/>
          <ac:picMkLst>
            <pc:docMk/>
            <pc:sldMk cId="2642500564" sldId="411"/>
            <ac:picMk id="3" creationId="{3507E98B-D396-4220-A141-74DB9B0E32A7}"/>
          </ac:picMkLst>
        </pc:picChg>
      </pc:sldChg>
      <pc:sldChg chg="new">
        <pc:chgData name="Jeff Brusoe" userId="79cce04ecab53961" providerId="LiveId" clId="{37DC7F1A-1579-44D5-9181-97C91EBF8F9C}" dt="2021-02-04T11:58:31.136" v="94" actId="680"/>
        <pc:sldMkLst>
          <pc:docMk/>
          <pc:sldMk cId="956180158" sldId="4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February 18, 2021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E97E2D-A213-4439-8A0C-A6B6B314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" y="2076450"/>
            <a:ext cx="107346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0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57E357-26D1-4269-81F0-A716DA077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68" y="2183891"/>
            <a:ext cx="11148865" cy="24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8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2F0ABD-F1A5-4B13-8621-670E2BF7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943" y="487453"/>
            <a:ext cx="3440114" cy="588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58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9B73B31-8472-421E-A433-4435AB33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02" y="358384"/>
            <a:ext cx="7909796" cy="614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7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5EA8FB-B03D-47E2-923D-6742B823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7" y="2354005"/>
            <a:ext cx="10893287" cy="214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0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68763B-6FC1-43AE-9AD3-6DD8AE16E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89" y="258126"/>
            <a:ext cx="8219022" cy="63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4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897361" y="1804109"/>
            <a:ext cx="10113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file contains the Pester tests to run on HSC-CommonCodeModule.psm1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9C69E-F4C9-4EFD-9BD9-DFB9084E5F82}"/>
              </a:ext>
            </a:extLst>
          </p:cNvPr>
          <p:cNvSpPr txBox="1"/>
          <p:nvPr/>
        </p:nvSpPr>
        <p:spPr>
          <a:xfrm>
            <a:off x="897361" y="675861"/>
            <a:ext cx="1020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HSC-CommonCodeModule.tests.ps1</a:t>
            </a:r>
          </a:p>
        </p:txBody>
      </p:sp>
    </p:spTree>
    <p:extLst>
      <p:ext uri="{BB962C8B-B14F-4D97-AF65-F5344CB8AC3E}">
        <p14:creationId xmlns:p14="http://schemas.microsoft.com/office/powerpoint/2010/main" val="724668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88E3BA-0151-4C24-882B-D5FBF220E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46" y="182874"/>
            <a:ext cx="10733109" cy="64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2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474A1-EA1D-497A-8704-CB2559D6C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9" y="400750"/>
            <a:ext cx="11678602" cy="60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61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654" y="3017887"/>
            <a:ext cx="9416692" cy="82222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HSC-PSMachineLearning.psm1</a:t>
            </a:r>
          </a:p>
        </p:txBody>
      </p:sp>
    </p:spTree>
    <p:extLst>
      <p:ext uri="{BB962C8B-B14F-4D97-AF65-F5344CB8AC3E}">
        <p14:creationId xmlns:p14="http://schemas.microsoft.com/office/powerpoint/2010/main" val="161799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HSC-CommonCodeModule.tests.ps1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HSC-CommonCodeModule.psm1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HSC-PSMachineLearning.psm1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Set-ADComputerLocationFromSCCM.ps1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Update-ComputerLocationFromSOLE.ps1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Create-NewAccountManual.ps1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Set-SharedUserAfterMigration.ps1</a:t>
            </a:r>
          </a:p>
        </p:txBody>
      </p:sp>
    </p:spTree>
    <p:extLst>
      <p:ext uri="{BB962C8B-B14F-4D97-AF65-F5344CB8AC3E}">
        <p14:creationId xmlns:p14="http://schemas.microsoft.com/office/powerpoint/2010/main" val="789648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73F82B-0EDD-4723-814D-5B4F7920E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57" y="536424"/>
            <a:ext cx="11046887" cy="578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096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3015C6-016B-4A7F-969A-E4B19BA0D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77" y="306499"/>
            <a:ext cx="8277353" cy="62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2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654" y="2298779"/>
            <a:ext cx="9416692" cy="226044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HSC-CommonCodeModule.psm1</a:t>
            </a:r>
            <a:br>
              <a:rPr lang="en-US" sz="4800" dirty="0"/>
            </a:br>
            <a:r>
              <a:rPr lang="en-US" sz="4800" dirty="0"/>
              <a:t>&amp;</a:t>
            </a:r>
            <a:br>
              <a:rPr lang="en-US" sz="4800" dirty="0"/>
            </a:br>
            <a:r>
              <a:rPr lang="en-US" sz="4800" dirty="0"/>
              <a:t>HSC-CommonCodeModule.tests.ps1</a:t>
            </a:r>
          </a:p>
        </p:txBody>
      </p:sp>
    </p:spTree>
    <p:extLst>
      <p:ext uri="{BB962C8B-B14F-4D97-AF65-F5344CB8AC3E}">
        <p14:creationId xmlns:p14="http://schemas.microsoft.com/office/powerpoint/2010/main" val="391626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EEF74A-13A1-422C-9045-0DDDAE31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0" y="963749"/>
            <a:ext cx="11672680" cy="49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2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A8BA6-CD8A-419A-9FA2-25DF8C8F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52412"/>
            <a:ext cx="109156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8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305D7-02BC-442C-9679-F82840A8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38" y="2012142"/>
            <a:ext cx="11272725" cy="28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6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F05F1D-A8EF-40B8-9A8C-A77C1841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79" y="151592"/>
            <a:ext cx="10243043" cy="655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1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714CF-3598-41CA-9EDC-99D2377D5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401" y="275456"/>
            <a:ext cx="3490537" cy="630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6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79C69E-F4C9-4EFD-9BD9-DFB9084E5F82}"/>
              </a:ext>
            </a:extLst>
          </p:cNvPr>
          <p:cNvSpPr txBox="1"/>
          <p:nvPr/>
        </p:nvSpPr>
        <p:spPr>
          <a:xfrm>
            <a:off x="897361" y="675861"/>
            <a:ext cx="1020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HSC-CommonCodeModule.psm1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26C64-A1BC-434E-963E-FC0B5E1BE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13" y="1816569"/>
            <a:ext cx="5694487" cy="3224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550028-81F7-437A-8E54-FAC56B18A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849" y="1771680"/>
            <a:ext cx="5529638" cy="33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8156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2338</TotalTime>
  <Words>65</Words>
  <Application>Microsoft Office PowerPoint</Application>
  <PresentationFormat>Widescreen</PresentationFormat>
  <Paragraphs>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Corbel</vt:lpstr>
      <vt:lpstr>Tahoma</vt:lpstr>
      <vt:lpstr>Depth</vt:lpstr>
      <vt:lpstr>PowerShell Code Review February 18, 2021</vt:lpstr>
      <vt:lpstr>PowerPoint Presentation</vt:lpstr>
      <vt:lpstr>HSC-CommonCodeModule.psm1 &amp; HSC-CommonCodeModule.tests.ps1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HSC-PSMachineLearning.psm1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Brusoe, Jeff</cp:lastModifiedBy>
  <cp:revision>378</cp:revision>
  <dcterms:created xsi:type="dcterms:W3CDTF">2019-09-25T15:26:11Z</dcterms:created>
  <dcterms:modified xsi:type="dcterms:W3CDTF">2021-02-18T12:07:18Z</dcterms:modified>
</cp:coreProperties>
</file>