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97" r:id="rId3"/>
    <p:sldId id="398" r:id="rId4"/>
    <p:sldId id="396" r:id="rId5"/>
    <p:sldId id="395" r:id="rId6"/>
    <p:sldId id="399" r:id="rId7"/>
    <p:sldId id="400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02" r:id="rId18"/>
    <p:sldId id="411" r:id="rId19"/>
    <p:sldId id="413" r:id="rId20"/>
    <p:sldId id="4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B0A71-3195-40D7-AE34-E79270CFBF0E}" v="2" dt="2021-03-17T14:48:3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March 18,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C1B5C-CC61-4B49-A4AB-B4DF6294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21412"/>
            <a:ext cx="10514400" cy="6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C892-337A-4238-9CE8-167CDE07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8" y="296081"/>
            <a:ext cx="11389465" cy="62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5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6E9A0-8D89-46E3-B20C-2D68376C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5" y="1425481"/>
            <a:ext cx="11631050" cy="40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5BD57-A1DB-4555-9D77-15338600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2" y="103409"/>
            <a:ext cx="11637577" cy="66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F8B3D-1366-4CEC-A9BE-17DDC396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6" y="174066"/>
            <a:ext cx="8432549" cy="65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68F2E-A1E7-4CD1-96E8-AEE057BA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9062"/>
            <a:ext cx="114490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7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16000-2A18-4B55-BC5C-D356384B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8" y="1410555"/>
            <a:ext cx="11695225" cy="4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661" y="3042616"/>
            <a:ext cx="6914679" cy="77276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HSCAddressBookVisibility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7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A7E7A-F5A2-422D-8DD3-AD8A0C01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10" y="118532"/>
            <a:ext cx="8160181" cy="66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A3771-70EF-4458-B255-F197D5B5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5" y="1089842"/>
            <a:ext cx="11773610" cy="46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863BB6-6A81-435F-A21B-8D477D190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0" y="287800"/>
            <a:ext cx="11199980" cy="62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699C1-5EFF-4E6A-8939-D895333A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1505848"/>
            <a:ext cx="11688417" cy="38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5B5A6E-26B2-42E9-A686-B0A6F92E9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0" y="199108"/>
            <a:ext cx="11508401" cy="64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HSCGitHubRepoPath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HSCAddressBookVisibility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HSCNTFSFolderPermission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(Kevin)</a:t>
            </a:r>
          </a:p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Get-RRQuarantineMessage.ps1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Set-StandardUserAccount.ps1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Remove-WVUMHIPAATraining.ps1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267" y="2978190"/>
            <a:ext cx="6761467" cy="90162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</a:t>
            </a:r>
            <a:r>
              <a:rPr lang="en-US" sz="4800" dirty="0" err="1"/>
              <a:t>HSCGitHubRepoPath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A39D4E-2D80-4F5E-9F11-74954879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79" y="261257"/>
            <a:ext cx="7126643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404E6-5D58-4390-AD0B-969FB7A0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37" y="225997"/>
            <a:ext cx="8709726" cy="6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B8AB4-7A35-408B-ACAC-C37B2B16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74" y="190264"/>
            <a:ext cx="6031053" cy="64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2BE99-0802-4F33-BBCD-17A9387A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0" y="1648476"/>
            <a:ext cx="11354421" cy="35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309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29</Words>
  <Application>Microsoft Office PowerPoint</Application>
  <PresentationFormat>Widescreen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Tahoma</vt:lpstr>
      <vt:lpstr>Depth</vt:lpstr>
      <vt:lpstr>PowerShell Code Review March 18, 2021</vt:lpstr>
      <vt:lpstr>PowerPoint Presentation</vt:lpstr>
      <vt:lpstr>PowerPoint Presentation</vt:lpstr>
      <vt:lpstr>PowerPoint Presentation</vt:lpstr>
      <vt:lpstr>Get-HSCGitHubRepoPath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Set-HSCAddressBookVisibility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378</cp:revision>
  <dcterms:created xsi:type="dcterms:W3CDTF">2019-09-25T15:26:11Z</dcterms:created>
  <dcterms:modified xsi:type="dcterms:W3CDTF">2021-03-18T12:16:46Z</dcterms:modified>
</cp:coreProperties>
</file>