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96" r:id="rId3"/>
    <p:sldId id="395" r:id="rId4"/>
    <p:sldId id="3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5AF83-C438-42E0-9322-FE95E7F56526}" v="1" dt="2021-03-30T17:10:4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April 1, 2021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platyPS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https://github.com/PowerShell/platyPS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Functions:</a:t>
            </a:r>
          </a:p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Files: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760" y="3029660"/>
            <a:ext cx="2924480" cy="79868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platyPS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C03D5-3EC6-46C5-9545-36B5C9AA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7" y="870117"/>
            <a:ext cx="11580347" cy="51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35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</TotalTime>
  <Words>26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Tahoma</vt:lpstr>
      <vt:lpstr>Depth</vt:lpstr>
      <vt:lpstr>PowerShell Code Review April 1, 2021</vt:lpstr>
      <vt:lpstr>PowerPoint Presentation</vt:lpstr>
      <vt:lpstr>platyPS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378</cp:revision>
  <dcterms:created xsi:type="dcterms:W3CDTF">2019-09-25T15:26:11Z</dcterms:created>
  <dcterms:modified xsi:type="dcterms:W3CDTF">2021-03-30T17:17:31Z</dcterms:modified>
</cp:coreProperties>
</file>