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96" r:id="rId3"/>
    <p:sldId id="395" r:id="rId4"/>
    <p:sldId id="417" r:id="rId5"/>
    <p:sldId id="39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398" r:id="rId15"/>
    <p:sldId id="422" r:id="rId16"/>
    <p:sldId id="423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399" r:id="rId25"/>
    <p:sldId id="416" r:id="rId26"/>
    <p:sldId id="400" r:id="rId27"/>
    <p:sldId id="419" r:id="rId28"/>
    <p:sldId id="420" r:id="rId29"/>
    <p:sldId id="41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April 15,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7D080-71BE-4BC5-9809-5E689E3F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0" y="2402679"/>
            <a:ext cx="11415801" cy="20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1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F14EC-5928-4A24-9D92-1D0DDAAE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05" y="800449"/>
            <a:ext cx="11023390" cy="52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90BAF-1BA9-45B1-911E-AC5F343A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84" y="362708"/>
            <a:ext cx="8086176" cy="61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B6790-56C6-4347-8CCD-2E893A0B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6" y="523518"/>
            <a:ext cx="11781529" cy="5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770" y="2709874"/>
            <a:ext cx="6612460" cy="143825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PowerShell </a:t>
            </a:r>
            <a:r>
              <a:rPr lang="en-US" sz="4800" dirty="0" err="1"/>
              <a:t>Runspaces</a:t>
            </a:r>
            <a:br>
              <a:rPr lang="en-US" sz="4800" dirty="0"/>
            </a:br>
            <a:r>
              <a:rPr lang="en-US" sz="4800" dirty="0"/>
              <a:t>(PowerShell Multithreading)</a:t>
            </a:r>
          </a:p>
        </p:txBody>
      </p:sp>
    </p:spTree>
    <p:extLst>
      <p:ext uri="{BB962C8B-B14F-4D97-AF65-F5344CB8AC3E}">
        <p14:creationId xmlns:p14="http://schemas.microsoft.com/office/powerpoint/2010/main" val="116241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444A5-2A20-434F-B49D-7FC7F6ED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29" y="214050"/>
            <a:ext cx="9013342" cy="64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0FC2B-5A87-4B98-9791-B8552373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7" y="1887133"/>
            <a:ext cx="11751527" cy="30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2A2143-410D-4C17-9B04-E3F28A3E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76225"/>
            <a:ext cx="843915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6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AF855-5E61-4BF1-89A9-A11CE39E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833437"/>
            <a:ext cx="11572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3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93693-D737-417F-9A9B-439E6FA3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94" y="122697"/>
            <a:ext cx="9622244" cy="66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platyPS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https://github.com/PowerShell/platyPS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PowerShell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Runspaces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Update-CancerCenterDL.ps1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HSCADUserMailNickname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HSCADUserMailNickname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Kevin’s File</a:t>
            </a: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74D69-5BD8-4BDA-83DD-4CE112F2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1" y="699725"/>
            <a:ext cx="11570819" cy="54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4CC9E-E2E5-418B-8A90-7483630A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1" y="210264"/>
            <a:ext cx="11091539" cy="64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7361F-3BBB-4CA6-BB98-8C7B3825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88" y="283730"/>
            <a:ext cx="9871702" cy="62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3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DEC90-93CE-4AF0-901E-F346765F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269392"/>
            <a:ext cx="6219825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27767-F423-43EC-A286-01E6F55A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46694"/>
            <a:ext cx="62484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02A99-E170-4F9B-B158-65E421570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8" y="4881146"/>
            <a:ext cx="6296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13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215" y="3048385"/>
            <a:ext cx="6535571" cy="7612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Update-CancerCenterDL.ps1</a:t>
            </a:r>
          </a:p>
        </p:txBody>
      </p:sp>
    </p:spTree>
    <p:extLst>
      <p:ext uri="{BB962C8B-B14F-4D97-AF65-F5344CB8AC3E}">
        <p14:creationId xmlns:p14="http://schemas.microsoft.com/office/powerpoint/2010/main" val="82991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25833" y="2038401"/>
            <a:ext cx="101131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 AD Groups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WVUHS AD Groups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Manually updated .txt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Manually updated .csv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Non-standardized format for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Directory.hsc.wvu.edu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181BC-A37D-405D-A812-743BEB7E6877}"/>
              </a:ext>
            </a:extLst>
          </p:cNvPr>
          <p:cNvSpPr txBox="1"/>
          <p:nvPr/>
        </p:nvSpPr>
        <p:spPr>
          <a:xfrm>
            <a:off x="2554830" y="306693"/>
            <a:ext cx="7082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Main Problem: Keeping Input Data Sources Updated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930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350" y="3049139"/>
            <a:ext cx="7281301" cy="7597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</a:t>
            </a:r>
            <a:r>
              <a:rPr lang="en-US" sz="4800" dirty="0" err="1"/>
              <a:t>HSCADUserMailNickname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387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02582-1317-4E2C-AF8F-568178FD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5" y="562389"/>
            <a:ext cx="11515530" cy="57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22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67D6D-58F5-479D-AAFF-3A8BDFB5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0" y="755187"/>
            <a:ext cx="11654340" cy="53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6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350" y="3049139"/>
            <a:ext cx="7281301" cy="7597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Set-</a:t>
            </a:r>
            <a:r>
              <a:rPr lang="en-US" sz="4800" dirty="0" err="1"/>
              <a:t>HSCADUserMailNickname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53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3760" y="3029660"/>
            <a:ext cx="2924480" cy="79868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platyPS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7A531-9E45-4E8F-8657-3FAF3345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603116"/>
            <a:ext cx="11330609" cy="56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4DBE8B-7701-4D18-862A-06380766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55" y="241379"/>
            <a:ext cx="8225490" cy="63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0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52324-1719-4B12-946F-41120B32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03" y="243783"/>
            <a:ext cx="8433995" cy="63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C916E-EEAD-4951-8932-65D36A54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19" y="102273"/>
            <a:ext cx="10730962" cy="66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CE7A4-DE58-4355-84B3-F42ACEBE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89" y="176223"/>
            <a:ext cx="10492423" cy="65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62988-1C92-46CD-9080-8300B4A0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15" y="193103"/>
            <a:ext cx="10437971" cy="64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3641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</TotalTime>
  <Words>76</Words>
  <Application>Microsoft Office PowerPoint</Application>
  <PresentationFormat>Widescreen</PresentationFormat>
  <Paragraphs>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Tahoma</vt:lpstr>
      <vt:lpstr>Depth</vt:lpstr>
      <vt:lpstr>PowerShell Code Review April 15, 2021</vt:lpstr>
      <vt:lpstr>PowerPoint Presentation</vt:lpstr>
      <vt:lpstr>platyPS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PowerShell Runspaces (PowerShell Multithreading)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Update-CancerCenterDL.ps1</vt:lpstr>
      <vt:lpstr>PowerPoint Presentation</vt:lpstr>
      <vt:lpstr>Get-HSCADUserMailNickname</vt:lpstr>
      <vt:lpstr>PowerPoint Presentation</vt:lpstr>
      <vt:lpstr>PowerPoint Presentation</vt:lpstr>
      <vt:lpstr>Set-HSCADUserMailNickname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378</cp:revision>
  <dcterms:created xsi:type="dcterms:W3CDTF">2019-09-25T15:26:11Z</dcterms:created>
  <dcterms:modified xsi:type="dcterms:W3CDTF">2021-04-15T01:19:28Z</dcterms:modified>
</cp:coreProperties>
</file>