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96" r:id="rId3"/>
    <p:sldId id="395" r:id="rId4"/>
    <p:sldId id="397" r:id="rId5"/>
    <p:sldId id="3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>
                <a:latin typeface="Arial" panose="020B0604020202020204" pitchFamily="34" charset="0"/>
                <a:cs typeface="Arial" panose="020B0604020202020204" pitchFamily="34" charset="0"/>
              </a:rPr>
              <a:t>April 28,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1039423" y="612845"/>
            <a:ext cx="10113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HSCDCConnection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940" y="2986357"/>
            <a:ext cx="6098120" cy="88528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Test-</a:t>
            </a:r>
            <a:r>
              <a:rPr lang="en-US" sz="4800" dirty="0" err="1"/>
              <a:t>HSCDCConnection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626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B2477-DDB2-4D14-833C-45C2F90B4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6" y="814687"/>
            <a:ext cx="11400849" cy="52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9A028-BB6D-4224-999F-293A7313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71" y="153744"/>
            <a:ext cx="8154258" cy="65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1519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</TotalTime>
  <Words>10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Tahoma</vt:lpstr>
      <vt:lpstr>Depth</vt:lpstr>
      <vt:lpstr>PowerShell Code Review April 28, 2021</vt:lpstr>
      <vt:lpstr>PowerPoint Presentation</vt:lpstr>
      <vt:lpstr>Test-HSCDCConnection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382</cp:revision>
  <dcterms:created xsi:type="dcterms:W3CDTF">2019-09-25T15:26:11Z</dcterms:created>
  <dcterms:modified xsi:type="dcterms:W3CDTF">2021-04-28T18:15:38Z</dcterms:modified>
</cp:coreProperties>
</file>