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96" r:id="rId3"/>
    <p:sldId id="3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DB38-E630-45BB-8DF6-4AC0B144BBD9}" v="3" dt="2021-04-14T16:16:4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Brusoe" userId="79cce04ecab53961" providerId="LiveId" clId="{CF455BE8-983C-451E-B262-B8AAACB28C9C}"/>
    <pc:docChg chg="undo custSel addSld delSld modSld sldOrd">
      <pc:chgData name="Jeff Brusoe" userId="79cce04ecab53961" providerId="LiveId" clId="{CF455BE8-983C-451E-B262-B8AAACB28C9C}" dt="2021-02-17T21:57:07.136" v="734" actId="2696"/>
      <pc:docMkLst>
        <pc:docMk/>
      </pc:docMkLst>
      <pc:sldChg chg="modSp mod">
        <pc:chgData name="Jeff Brusoe" userId="79cce04ecab53961" providerId="LiveId" clId="{CF455BE8-983C-451E-B262-B8AAACB28C9C}" dt="2021-02-11T21:36:36.152" v="2" actId="20577"/>
        <pc:sldMkLst>
          <pc:docMk/>
          <pc:sldMk cId="4003496933" sldId="256"/>
        </pc:sldMkLst>
        <pc:spChg chg="mod">
          <ac:chgData name="Jeff Brusoe" userId="79cce04ecab53961" providerId="LiveId" clId="{CF455BE8-983C-451E-B262-B8AAACB28C9C}" dt="2021-02-11T21:36:36.152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delSp modSp del mod">
        <pc:chgData name="Jeff Brusoe" userId="79cce04ecab53961" providerId="LiveId" clId="{CF455BE8-983C-451E-B262-B8AAACB28C9C}" dt="2021-02-11T21:38:31.224" v="85" actId="2696"/>
        <pc:sldMkLst>
          <pc:docMk/>
          <pc:sldMk cId="2622786910" sldId="384"/>
        </pc:sldMkLst>
        <pc:spChg chg="del mod">
          <ac:chgData name="Jeff Brusoe" userId="79cce04ecab53961" providerId="LiveId" clId="{CF455BE8-983C-451E-B262-B8AAACB28C9C}" dt="2021-02-11T21:36:44.260" v="7"/>
          <ac:spMkLst>
            <pc:docMk/>
            <pc:sldMk cId="2622786910" sldId="384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137918506" sldId="385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036645964" sldId="386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839635" sldId="38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14925538" sldId="38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30484804" sldId="389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069820283" sldId="390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18103721" sldId="39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25316434" sldId="392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345980178" sldId="39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036305497" sldId="394"/>
        </pc:sldMkLst>
      </pc:sldChg>
      <pc:sldChg chg="modSp mod">
        <pc:chgData name="Jeff Brusoe" userId="79cce04ecab53961" providerId="LiveId" clId="{CF455BE8-983C-451E-B262-B8AAACB28C9C}" dt="2021-02-16T22:26:13.415" v="453" actId="20577"/>
        <pc:sldMkLst>
          <pc:docMk/>
          <pc:sldMk cId="3916266392" sldId="395"/>
        </pc:sldMkLst>
        <pc:spChg chg="mod">
          <ac:chgData name="Jeff Brusoe" userId="79cce04ecab53961" providerId="LiveId" clId="{CF455BE8-983C-451E-B262-B8AAACB28C9C}" dt="2021-02-16T22:26:13.415" v="453" actId="20577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mod">
        <pc:chgData name="Jeff Brusoe" userId="79cce04ecab53961" providerId="LiveId" clId="{CF455BE8-983C-451E-B262-B8AAACB28C9C}" dt="2021-02-17T19:54:19.343" v="690" actId="20577"/>
        <pc:sldMkLst>
          <pc:docMk/>
          <pc:sldMk cId="789648231" sldId="396"/>
        </pc:sldMkLst>
        <pc:spChg chg="mod">
          <ac:chgData name="Jeff Brusoe" userId="79cce04ecab53961" providerId="LiveId" clId="{CF455BE8-983C-451E-B262-B8AAACB28C9C}" dt="2021-02-17T19:54:19.343" v="690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52421374" sldId="396"/>
        </pc:sldMkLst>
      </pc:sldChg>
      <pc:sldChg chg="add del">
        <pc:chgData name="Jeff Brusoe" userId="79cce04ecab53961" providerId="LiveId" clId="{CF455BE8-983C-451E-B262-B8AAACB28C9C}" dt="2021-02-17T21:57:07.136" v="734" actId="2696"/>
        <pc:sldMkLst>
          <pc:docMk/>
          <pc:sldMk cId="2328849188" sldId="397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932011958" sldId="397"/>
        </pc:sldMkLst>
      </pc:sldChg>
      <pc:sldChg chg="addSp modSp new mod">
        <pc:chgData name="Jeff Brusoe" userId="79cce04ecab53961" providerId="LiveId" clId="{CF455BE8-983C-451E-B262-B8AAACB28C9C}" dt="2021-02-17T20:41:26.615" v="708" actId="12789"/>
        <pc:sldMkLst>
          <pc:docMk/>
          <pc:sldMk cId="1378974251" sldId="398"/>
        </pc:sldMkLst>
        <pc:picChg chg="add mod">
          <ac:chgData name="Jeff Brusoe" userId="79cce04ecab53961" providerId="LiveId" clId="{CF455BE8-983C-451E-B262-B8AAACB28C9C}" dt="2021-02-17T20:41:26.615" v="708" actId="12789"/>
          <ac:picMkLst>
            <pc:docMk/>
            <pc:sldMk cId="1378974251" sldId="398"/>
            <ac:picMk id="3" creationId="{A9B73B31-8472-421E-A433-4435AB33DB6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554672401" sldId="398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809900596" sldId="399"/>
        </pc:sldMkLst>
      </pc:sldChg>
      <pc:sldChg chg="new del">
        <pc:chgData name="Jeff Brusoe" userId="79cce04ecab53961" providerId="LiveId" clId="{CF455BE8-983C-451E-B262-B8AAACB28C9C}" dt="2021-02-16T21:17:57.619" v="205" actId="680"/>
        <pc:sldMkLst>
          <pc:docMk/>
          <pc:sldMk cId="1303712287" sldId="399"/>
        </pc:sldMkLst>
      </pc:sldChg>
      <pc:sldChg chg="addSp modSp new mod ord">
        <pc:chgData name="Jeff Brusoe" userId="79cce04ecab53961" providerId="LiveId" clId="{CF455BE8-983C-451E-B262-B8AAACB28C9C}" dt="2021-02-16T21:18:21.766" v="213" actId="12789"/>
        <pc:sldMkLst>
          <pc:docMk/>
          <pc:sldMk cId="1326358597" sldId="399"/>
        </pc:sldMkLst>
        <pc:picChg chg="add mod">
          <ac:chgData name="Jeff Brusoe" userId="79cce04ecab53961" providerId="LiveId" clId="{CF455BE8-983C-451E-B262-B8AAACB28C9C}" dt="2021-02-16T21:18:21.766" v="213" actId="12789"/>
          <ac:picMkLst>
            <pc:docMk/>
            <pc:sldMk cId="1326358597" sldId="399"/>
            <ac:picMk id="3" creationId="{5D2F0ABD-F1A5-4B13-8621-670E2BF7C483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431262648" sldId="400"/>
        </pc:sldMkLst>
      </pc:sldChg>
      <pc:sldChg chg="addSp modSp new mod">
        <pc:chgData name="Jeff Brusoe" userId="79cce04ecab53961" providerId="LiveId" clId="{CF455BE8-983C-451E-B262-B8AAACB28C9C}" dt="2021-02-16T21:34:34.148" v="219" actId="12789"/>
        <pc:sldMkLst>
          <pc:docMk/>
          <pc:sldMk cId="3925509848" sldId="400"/>
        </pc:sldMkLst>
        <pc:picChg chg="add mod">
          <ac:chgData name="Jeff Brusoe" userId="79cce04ecab53961" providerId="LiveId" clId="{CF455BE8-983C-451E-B262-B8AAACB28C9C}" dt="2021-02-16T21:34:34.148" v="219" actId="12789"/>
          <ac:picMkLst>
            <pc:docMk/>
            <pc:sldMk cId="3925509848" sldId="400"/>
            <ac:picMk id="3" creationId="{265EA8FB-B03D-47E2-923D-6742B8231A8B}"/>
          </ac:picMkLst>
        </pc:picChg>
      </pc:sldChg>
      <pc:sldChg chg="addSp modSp add mod ord">
        <pc:chgData name="Jeff Brusoe" userId="79cce04ecab53961" providerId="LiveId" clId="{CF455BE8-983C-451E-B262-B8AAACB28C9C}" dt="2021-02-16T21:41:38.972" v="354" actId="20577"/>
        <pc:sldMkLst>
          <pc:docMk/>
          <pc:sldMk cId="724668950" sldId="401"/>
        </pc:sldMkLst>
        <pc:spChg chg="mod">
          <ac:chgData name="Jeff Brusoe" userId="79cce04ecab53961" providerId="LiveId" clId="{CF455BE8-983C-451E-B262-B8AAACB28C9C}" dt="2021-02-16T21:41:38.972" v="354" actId="20577"/>
          <ac:spMkLst>
            <pc:docMk/>
            <pc:sldMk cId="724668950" sldId="401"/>
            <ac:spMk id="2" creationId="{CF88A8FD-AD68-4628-9E0C-C8563E952909}"/>
          </ac:spMkLst>
        </pc:spChg>
        <pc:spChg chg="add mod">
          <ac:chgData name="Jeff Brusoe" userId="79cce04ecab53961" providerId="LiveId" clId="{CF455BE8-983C-451E-B262-B8AAACB28C9C}" dt="2021-02-16T21:41:12" v="267" actId="403"/>
          <ac:spMkLst>
            <pc:docMk/>
            <pc:sldMk cId="724668950" sldId="401"/>
            <ac:spMk id="3" creationId="{AE79C69E-F4C9-4EFD-9BD9-DFB9084E5F82}"/>
          </ac:spMkLst>
        </pc:sp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140672268" sldId="40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3433520" sldId="402"/>
        </pc:sldMkLst>
      </pc:sldChg>
      <pc:sldChg chg="addSp delSp modSp add mod ord">
        <pc:chgData name="Jeff Brusoe" userId="79cce04ecab53961" providerId="LiveId" clId="{CF455BE8-983C-451E-B262-B8AAACB28C9C}" dt="2021-02-16T21:46:14.002" v="440" actId="12789"/>
        <pc:sldMkLst>
          <pc:docMk/>
          <pc:sldMk cId="2655381562" sldId="402"/>
        </pc:sldMkLst>
        <pc:spChg chg="del mod">
          <ac:chgData name="Jeff Brusoe" userId="79cce04ecab53961" providerId="LiveId" clId="{CF455BE8-983C-451E-B262-B8AAACB28C9C}" dt="2021-02-16T21:43:31.897" v="416" actId="478"/>
          <ac:spMkLst>
            <pc:docMk/>
            <pc:sldMk cId="2655381562" sldId="402"/>
            <ac:spMk id="2" creationId="{CF88A8FD-AD68-4628-9E0C-C8563E952909}"/>
          </ac:spMkLst>
        </pc:spChg>
        <pc:spChg chg="mod">
          <ac:chgData name="Jeff Brusoe" userId="79cce04ecab53961" providerId="LiveId" clId="{CF455BE8-983C-451E-B262-B8AAACB28C9C}" dt="2021-02-16T21:43:23.251" v="413" actId="20577"/>
          <ac:spMkLst>
            <pc:docMk/>
            <pc:sldMk cId="2655381562" sldId="402"/>
            <ac:spMk id="3" creationId="{AE79C69E-F4C9-4EFD-9BD9-DFB9084E5F82}"/>
          </ac:spMkLst>
        </pc:spChg>
        <pc:picChg chg="add del mod">
          <ac:chgData name="Jeff Brusoe" userId="79cce04ecab53961" providerId="LiveId" clId="{CF455BE8-983C-451E-B262-B8AAACB28C9C}" dt="2021-02-16T21:44:52.060" v="421" actId="478"/>
          <ac:picMkLst>
            <pc:docMk/>
            <pc:sldMk cId="2655381562" sldId="402"/>
            <ac:picMk id="5" creationId="{2B610C8E-DB4F-4E9C-BF23-40CFEC5808BD}"/>
          </ac:picMkLst>
        </pc:picChg>
        <pc:picChg chg="add mod">
          <ac:chgData name="Jeff Brusoe" userId="79cce04ecab53961" providerId="LiveId" clId="{CF455BE8-983C-451E-B262-B8AAACB28C9C}" dt="2021-02-16T21:46:14.002" v="440" actId="12789"/>
          <ac:picMkLst>
            <pc:docMk/>
            <pc:sldMk cId="2655381562" sldId="402"/>
            <ac:picMk id="7" creationId="{6EC26C64-A1BC-434E-963E-FC0B5E1BEC32}"/>
          </ac:picMkLst>
        </pc:picChg>
        <pc:picChg chg="add mod">
          <ac:chgData name="Jeff Brusoe" userId="79cce04ecab53961" providerId="LiveId" clId="{CF455BE8-983C-451E-B262-B8AAACB28C9C}" dt="2021-02-16T21:46:10.787" v="439" actId="12789"/>
          <ac:picMkLst>
            <pc:docMk/>
            <pc:sldMk cId="2655381562" sldId="402"/>
            <ac:picMk id="9" creationId="{EE550028-81F7-437A-8E54-FAC56B18A458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325320210" sldId="403"/>
        </pc:sldMkLst>
      </pc:sldChg>
      <pc:sldChg chg="addSp modSp new mod">
        <pc:chgData name="Jeff Brusoe" userId="79cce04ecab53961" providerId="LiveId" clId="{CF455BE8-983C-451E-B262-B8AAACB28C9C}" dt="2021-02-16T21:48:07.853" v="446" actId="12789"/>
        <pc:sldMkLst>
          <pc:docMk/>
          <pc:sldMk cId="2695480437" sldId="403"/>
        </pc:sldMkLst>
        <pc:picChg chg="add mod">
          <ac:chgData name="Jeff Brusoe" userId="79cce04ecab53961" providerId="LiveId" clId="{CF455BE8-983C-451E-B262-B8AAACB28C9C}" dt="2021-02-16T21:48:07.853" v="446" actId="12789"/>
          <ac:picMkLst>
            <pc:docMk/>
            <pc:sldMk cId="2695480437" sldId="403"/>
            <ac:picMk id="3" creationId="{1557E357-26D1-4269-81F0-A716DA077E64}"/>
          </ac:picMkLst>
        </pc:picChg>
      </pc:sldChg>
      <pc:sldChg chg="addSp modSp new mod ord">
        <pc:chgData name="Jeff Brusoe" userId="79cce04ecab53961" providerId="LiveId" clId="{CF455BE8-983C-451E-B262-B8AAACB28C9C}" dt="2021-02-16T21:48:42.810" v="452"/>
        <pc:sldMkLst>
          <pc:docMk/>
          <pc:sldMk cId="3630802114" sldId="404"/>
        </pc:sldMkLst>
        <pc:picChg chg="add mod">
          <ac:chgData name="Jeff Brusoe" userId="79cce04ecab53961" providerId="LiveId" clId="{CF455BE8-983C-451E-B262-B8AAACB28C9C}" dt="2021-02-16T21:48:40.567" v="450" actId="12789"/>
          <ac:picMkLst>
            <pc:docMk/>
            <pc:sldMk cId="3630802114" sldId="404"/>
            <ac:picMk id="3" creationId="{6CE97E2D-A213-4439-8A0C-A6B6B3140F8B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291902860" sldId="404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590983126" sldId="405"/>
        </pc:sldMkLst>
      </pc:sldChg>
      <pc:sldChg chg="addSp modSp new mod ord">
        <pc:chgData name="Jeff Brusoe" userId="79cce04ecab53961" providerId="LiveId" clId="{CF455BE8-983C-451E-B262-B8AAACB28C9C}" dt="2021-02-16T22:26:37.334" v="466" actId="12789"/>
        <pc:sldMkLst>
          <pc:docMk/>
          <pc:sldMk cId="2001023006" sldId="405"/>
        </pc:sldMkLst>
        <pc:picChg chg="add mod">
          <ac:chgData name="Jeff Brusoe" userId="79cce04ecab53961" providerId="LiveId" clId="{CF455BE8-983C-451E-B262-B8AAACB28C9C}" dt="2021-02-16T22:26:37.334" v="466" actId="12789"/>
          <ac:picMkLst>
            <pc:docMk/>
            <pc:sldMk cId="2001023006" sldId="405"/>
            <ac:picMk id="3" creationId="{A3EEF74A-13A1-422C-9045-0DDDAE318644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701366699" sldId="406"/>
        </pc:sldMkLst>
      </pc:sldChg>
      <pc:sldChg chg="addSp new mod">
        <pc:chgData name="Jeff Brusoe" userId="79cce04ecab53961" providerId="LiveId" clId="{CF455BE8-983C-451E-B262-B8AAACB28C9C}" dt="2021-02-16T22:38:23.609" v="468" actId="22"/>
        <pc:sldMkLst>
          <pc:docMk/>
          <pc:sldMk cId="2402387054" sldId="406"/>
        </pc:sldMkLst>
        <pc:picChg chg="add">
          <ac:chgData name="Jeff Brusoe" userId="79cce04ecab53961" providerId="LiveId" clId="{CF455BE8-983C-451E-B262-B8AAACB28C9C}" dt="2021-02-16T22:38:23.609" v="468" actId="22"/>
          <ac:picMkLst>
            <pc:docMk/>
            <pc:sldMk cId="2402387054" sldId="406"/>
            <ac:picMk id="3" creationId="{4CBA8BA6-CD8A-419A-9FA2-25DF8C8F91C6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443864143" sldId="407"/>
        </pc:sldMkLst>
      </pc:sldChg>
      <pc:sldChg chg="addSp modSp new mod">
        <pc:chgData name="Jeff Brusoe" userId="79cce04ecab53961" providerId="LiveId" clId="{CF455BE8-983C-451E-B262-B8AAACB28C9C}" dt="2021-02-16T22:39:07.743" v="474" actId="12789"/>
        <pc:sldMkLst>
          <pc:docMk/>
          <pc:sldMk cId="801868843" sldId="407"/>
        </pc:sldMkLst>
        <pc:picChg chg="add mod">
          <ac:chgData name="Jeff Brusoe" userId="79cce04ecab53961" providerId="LiveId" clId="{CF455BE8-983C-451E-B262-B8AAACB28C9C}" dt="2021-02-16T22:39:07.743" v="474" actId="12789"/>
          <ac:picMkLst>
            <pc:docMk/>
            <pc:sldMk cId="801868843" sldId="407"/>
            <ac:picMk id="3" creationId="{598305D7-02BC-442C-9679-F82840A8D9F5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1925203449" sldId="408"/>
        </pc:sldMkLst>
      </pc:sldChg>
      <pc:sldChg chg="addSp modSp new mod ord">
        <pc:chgData name="Jeff Brusoe" userId="79cce04ecab53961" providerId="LiveId" clId="{CF455BE8-983C-451E-B262-B8AAACB28C9C}" dt="2021-02-17T20:13:14.591" v="702"/>
        <pc:sldMkLst>
          <pc:docMk/>
          <pc:sldMk cId="2432069193" sldId="408"/>
        </pc:sldMkLst>
        <pc:picChg chg="add mod">
          <ac:chgData name="Jeff Brusoe" userId="79cce04ecab53961" providerId="LiveId" clId="{CF455BE8-983C-451E-B262-B8AAACB28C9C}" dt="2021-02-17T19:57:07.981" v="694" actId="1076"/>
          <ac:picMkLst>
            <pc:docMk/>
            <pc:sldMk cId="2432069193" sldId="408"/>
            <ac:picMk id="3" creationId="{BE6714CF-3598-41CA-9EDC-99D2377D5D4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657646704" sldId="409"/>
        </pc:sldMkLst>
      </pc:sldChg>
      <pc:sldChg chg="addSp modSp new mod">
        <pc:chgData name="Jeff Brusoe" userId="79cce04ecab53961" providerId="LiveId" clId="{CF455BE8-983C-451E-B262-B8AAACB28C9C}" dt="2021-02-17T20:02:40.519" v="700" actId="12789"/>
        <pc:sldMkLst>
          <pc:docMk/>
          <pc:sldMk cId="3867119616" sldId="409"/>
        </pc:sldMkLst>
        <pc:picChg chg="add mod">
          <ac:chgData name="Jeff Brusoe" userId="79cce04ecab53961" providerId="LiveId" clId="{CF455BE8-983C-451E-B262-B8AAACB28C9C}" dt="2021-02-17T20:02:40.519" v="700" actId="12789"/>
          <ac:picMkLst>
            <pc:docMk/>
            <pc:sldMk cId="3867119616" sldId="409"/>
            <ac:picMk id="3" creationId="{25F05F1D-A8EF-40B8-9A8C-A77C1841335A}"/>
          </ac:picMkLst>
        </pc:picChg>
      </pc:sldChg>
      <pc:sldChg chg="addSp modSp new mod">
        <pc:chgData name="Jeff Brusoe" userId="79cce04ecab53961" providerId="LiveId" clId="{CF455BE8-983C-451E-B262-B8AAACB28C9C}" dt="2021-02-17T20:47:34.456" v="714" actId="12789"/>
        <pc:sldMkLst>
          <pc:docMk/>
          <pc:sldMk cId="257274572" sldId="410"/>
        </pc:sldMkLst>
        <pc:picChg chg="add mod">
          <ac:chgData name="Jeff Brusoe" userId="79cce04ecab53961" providerId="LiveId" clId="{CF455BE8-983C-451E-B262-B8AAACB28C9C}" dt="2021-02-17T20:47:34.456" v="714" actId="12789"/>
          <ac:picMkLst>
            <pc:docMk/>
            <pc:sldMk cId="257274572" sldId="410"/>
            <ac:picMk id="3" creationId="{5E68763B-6FC1-43AE-9AD3-6DD8AE16E4E0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39178463" sldId="410"/>
        </pc:sldMkLst>
      </pc:sldChg>
      <pc:sldChg chg="addSp delSp modSp new mod">
        <pc:chgData name="Jeff Brusoe" userId="79cce04ecab53961" providerId="LiveId" clId="{CF455BE8-983C-451E-B262-B8AAACB28C9C}" dt="2021-02-17T21:55:07.055" v="733" actId="12789"/>
        <pc:sldMkLst>
          <pc:docMk/>
          <pc:sldMk cId="1518024607" sldId="411"/>
        </pc:sldMkLst>
        <pc:picChg chg="add del mod">
          <ac:chgData name="Jeff Brusoe" userId="79cce04ecab53961" providerId="LiveId" clId="{CF455BE8-983C-451E-B262-B8AAACB28C9C}" dt="2021-02-17T21:54:04.975" v="728" actId="478"/>
          <ac:picMkLst>
            <pc:docMk/>
            <pc:sldMk cId="1518024607" sldId="411"/>
            <ac:picMk id="3" creationId="{9FC425EE-3CAC-4C66-9BA6-4035B673AE9D}"/>
          </ac:picMkLst>
        </pc:picChg>
        <pc:picChg chg="add mod">
          <ac:chgData name="Jeff Brusoe" userId="79cce04ecab53961" providerId="LiveId" clId="{CF455BE8-983C-451E-B262-B8AAACB28C9C}" dt="2021-02-17T21:55:07.055" v="733" actId="12789"/>
          <ac:picMkLst>
            <pc:docMk/>
            <pc:sldMk cId="1518024607" sldId="411"/>
            <ac:picMk id="4" creationId="{4E88E3BA-0151-4C24-882B-D5FBF220ED6D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2642500564" sldId="411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956180158" sldId="412"/>
        </pc:sldMkLst>
      </pc:sldChg>
      <pc:sldChg chg="addSp modSp new mod">
        <pc:chgData name="Jeff Brusoe" userId="79cce04ecab53961" providerId="LiveId" clId="{CF455BE8-983C-451E-B262-B8AAACB28C9C}" dt="2021-02-17T20:52:02.175" v="727" actId="12789"/>
        <pc:sldMkLst>
          <pc:docMk/>
          <pc:sldMk cId="3978961751" sldId="412"/>
        </pc:sldMkLst>
        <pc:picChg chg="add mod">
          <ac:chgData name="Jeff Brusoe" userId="79cce04ecab53961" providerId="LiveId" clId="{CF455BE8-983C-451E-B262-B8AAACB28C9C}" dt="2021-02-17T20:52:02.175" v="727" actId="12789"/>
          <ac:picMkLst>
            <pc:docMk/>
            <pc:sldMk cId="3978961751" sldId="412"/>
            <ac:picMk id="3" creationId="{11C474A1-EA1D-497A-8704-CB2559D6C392}"/>
          </ac:picMkLst>
        </pc:picChg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795668032" sldId="413"/>
        </pc:sldMkLst>
      </pc:sldChg>
      <pc:sldChg chg="del">
        <pc:chgData name="Jeff Brusoe" userId="79cce04ecab53961" providerId="LiveId" clId="{CF455BE8-983C-451E-B262-B8AAACB28C9C}" dt="2021-02-11T21:36:50.253" v="8" actId="47"/>
        <pc:sldMkLst>
          <pc:docMk/>
          <pc:sldMk cId="3739577044" sldId="414"/>
        </pc:sldMkLst>
      </pc:sldChg>
    </pc:docChg>
  </pc:docChgLst>
  <pc:docChgLst>
    <pc:chgData name="Jeff Brusoe" userId="79cce04ecab53961" providerId="LiveId" clId="{8795AF83-C438-42E0-9322-FE95E7F56526}"/>
    <pc:docChg chg="undo custSel addSld delSld modSld">
      <pc:chgData name="Jeff Brusoe" userId="79cce04ecab53961" providerId="LiveId" clId="{8795AF83-C438-42E0-9322-FE95E7F56526}" dt="2021-03-30T17:17:29.737" v="167" actId="12789"/>
      <pc:docMkLst>
        <pc:docMk/>
      </pc:docMkLst>
      <pc:sldChg chg="modSp mod">
        <pc:chgData name="Jeff Brusoe" userId="79cce04ecab53961" providerId="LiveId" clId="{8795AF83-C438-42E0-9322-FE95E7F56526}" dt="2021-03-30T15:22:38.326" v="17" actId="20577"/>
        <pc:sldMkLst>
          <pc:docMk/>
          <pc:sldMk cId="4003496933" sldId="256"/>
        </pc:sldMkLst>
        <pc:spChg chg="mod">
          <ac:chgData name="Jeff Brusoe" userId="79cce04ecab53961" providerId="LiveId" clId="{8795AF83-C438-42E0-9322-FE95E7F56526}" dt="2021-03-30T15:22:38.326" v="17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795AF83-C438-42E0-9322-FE95E7F56526}" dt="2021-03-30T17:11:16.124" v="161" actId="12789"/>
        <pc:sldMkLst>
          <pc:docMk/>
          <pc:sldMk cId="3916266392" sldId="395"/>
        </pc:sldMkLst>
        <pc:spChg chg="mod">
          <ac:chgData name="Jeff Brusoe" userId="79cce04ecab53961" providerId="LiveId" clId="{8795AF83-C438-42E0-9322-FE95E7F56526}" dt="2021-03-30T17:11:16.124" v="161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add del mod">
        <pc:chgData name="Jeff Brusoe" userId="79cce04ecab53961" providerId="LiveId" clId="{8795AF83-C438-42E0-9322-FE95E7F56526}" dt="2021-03-30T17:10:53.476" v="149" actId="5793"/>
        <pc:sldMkLst>
          <pc:docMk/>
          <pc:sldMk cId="789648231" sldId="396"/>
        </pc:sldMkLst>
        <pc:spChg chg="mod">
          <ac:chgData name="Jeff Brusoe" userId="79cce04ecab53961" providerId="LiveId" clId="{8795AF83-C438-42E0-9322-FE95E7F56526}" dt="2021-03-30T17:10:53.476" v="149" actId="5793"/>
          <ac:spMkLst>
            <pc:docMk/>
            <pc:sldMk cId="789648231" sldId="396"/>
            <ac:spMk id="2" creationId="{CF88A8FD-AD68-4628-9E0C-C8563E952909}"/>
          </ac:spMkLst>
        </pc:spChg>
      </pc:sldChg>
      <pc:sldChg chg="del">
        <pc:chgData name="Jeff Brusoe" userId="79cce04ecab53961" providerId="LiveId" clId="{8795AF83-C438-42E0-9322-FE95E7F56526}" dt="2021-03-30T15:22:15.729" v="0" actId="47"/>
        <pc:sldMkLst>
          <pc:docMk/>
          <pc:sldMk cId="3019482621" sldId="397"/>
        </pc:sldMkLst>
      </pc:sldChg>
      <pc:sldChg chg="addSp modSp new mod">
        <pc:chgData name="Jeff Brusoe" userId="79cce04ecab53961" providerId="LiveId" clId="{8795AF83-C438-42E0-9322-FE95E7F56526}" dt="2021-03-30T17:17:29.737" v="167" actId="12789"/>
        <pc:sldMkLst>
          <pc:docMk/>
          <pc:sldMk cId="4238903568" sldId="397"/>
        </pc:sldMkLst>
        <pc:picChg chg="add mod">
          <ac:chgData name="Jeff Brusoe" userId="79cce04ecab53961" providerId="LiveId" clId="{8795AF83-C438-42E0-9322-FE95E7F56526}" dt="2021-03-30T17:17:29.737" v="167" actId="12789"/>
          <ac:picMkLst>
            <pc:docMk/>
            <pc:sldMk cId="4238903568" sldId="397"/>
            <ac:picMk id="3" creationId="{86FC03D5-3EC6-46C5-9545-36B5C9AA2FFB}"/>
          </ac:picMkLst>
        </pc:picChg>
      </pc:sldChg>
      <pc:sldChg chg="del">
        <pc:chgData name="Jeff Brusoe" userId="79cce04ecab53961" providerId="LiveId" clId="{8795AF83-C438-42E0-9322-FE95E7F56526}" dt="2021-03-30T15:22:17.710" v="1" actId="47"/>
        <pc:sldMkLst>
          <pc:docMk/>
          <pc:sldMk cId="93848914" sldId="39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865463077" sldId="39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434000881" sldId="40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20333378" sldId="40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104476900" sldId="40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463713099" sldId="403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539358848" sldId="404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07754993" sldId="405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951862744" sldId="406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1699810199" sldId="407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821703131" sldId="408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676477804" sldId="409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37504373" sldId="410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260652363" sldId="411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2784701912" sldId="412"/>
        </pc:sldMkLst>
      </pc:sldChg>
      <pc:sldChg chg="del">
        <pc:chgData name="Jeff Brusoe" userId="79cce04ecab53961" providerId="LiveId" clId="{8795AF83-C438-42E0-9322-FE95E7F56526}" dt="2021-03-30T15:22:24.206" v="4" actId="47"/>
        <pc:sldMkLst>
          <pc:docMk/>
          <pc:sldMk cId="3634513970" sldId="413"/>
        </pc:sldMkLst>
      </pc:sldChg>
    </pc:docChg>
  </pc:docChgLst>
  <pc:docChgLst>
    <pc:chgData name="Jeff Brusoe" userId="79cce04ecab53961" providerId="LiveId" clId="{81DB0A71-3195-40D7-AE34-E79270CFBF0E}"/>
    <pc:docChg chg="undo custSel addSld delSld modSld sldOrd">
      <pc:chgData name="Jeff Brusoe" userId="79cce04ecab53961" providerId="LiveId" clId="{81DB0A71-3195-40D7-AE34-E79270CFBF0E}" dt="2021-03-18T12:16:37.117" v="501" actId="12789"/>
      <pc:docMkLst>
        <pc:docMk/>
      </pc:docMkLst>
      <pc:sldChg chg="modSp mod">
        <pc:chgData name="Jeff Brusoe" userId="79cce04ecab53961" providerId="LiveId" clId="{81DB0A71-3195-40D7-AE34-E79270CFBF0E}" dt="2021-03-17T14:20:37.406" v="158" actId="20577"/>
        <pc:sldMkLst>
          <pc:docMk/>
          <pc:sldMk cId="4003496933" sldId="256"/>
        </pc:sldMkLst>
        <pc:spChg chg="mod">
          <ac:chgData name="Jeff Brusoe" userId="79cce04ecab53961" providerId="LiveId" clId="{81DB0A71-3195-40D7-AE34-E79270CFBF0E}" dt="2021-03-17T14:20:37.406" v="158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add del mod">
        <pc:chgData name="Jeff Brusoe" userId="79cce04ecab53961" providerId="LiveId" clId="{81DB0A71-3195-40D7-AE34-E79270CFBF0E}" dt="2021-03-17T15:22:32.387" v="267" actId="12789"/>
        <pc:sldMkLst>
          <pc:docMk/>
          <pc:sldMk cId="3916266392" sldId="395"/>
        </pc:sldMkLst>
        <pc:spChg chg="mod">
          <ac:chgData name="Jeff Brusoe" userId="79cce04ecab53961" providerId="LiveId" clId="{81DB0A71-3195-40D7-AE34-E79270CFBF0E}" dt="2021-03-17T15:22:32.387" v="267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modSp mod">
        <pc:chgData name="Jeff Brusoe" userId="79cce04ecab53961" providerId="LiveId" clId="{81DB0A71-3195-40D7-AE34-E79270CFBF0E}" dt="2021-03-17T19:34:26.932" v="456" actId="12789"/>
        <pc:sldMkLst>
          <pc:docMk/>
          <pc:sldMk cId="789648231" sldId="396"/>
        </pc:sldMkLst>
        <pc:spChg chg="mod">
          <ac:chgData name="Jeff Brusoe" userId="79cce04ecab53961" providerId="LiveId" clId="{81DB0A71-3195-40D7-AE34-E79270CFBF0E}" dt="2021-03-17T19:34:26.932" v="456" actId="12789"/>
          <ac:spMkLst>
            <pc:docMk/>
            <pc:sldMk cId="789648231" sldId="396"/>
            <ac:spMk id="2" creationId="{CF88A8FD-AD68-4628-9E0C-C8563E952909}"/>
          </ac:spMkLst>
        </pc:spChg>
      </pc:sldChg>
      <pc:sldChg chg="addSp modSp new mod">
        <pc:chgData name="Jeff Brusoe" userId="79cce04ecab53961" providerId="LiveId" clId="{81DB0A71-3195-40D7-AE34-E79270CFBF0E}" dt="2021-03-17T14:46:54.257" v="225" actId="12789"/>
        <pc:sldMkLst>
          <pc:docMk/>
          <pc:sldMk cId="3019482621" sldId="397"/>
        </pc:sldMkLst>
        <pc:picChg chg="add mod">
          <ac:chgData name="Jeff Brusoe" userId="79cce04ecab53961" providerId="LiveId" clId="{81DB0A71-3195-40D7-AE34-E79270CFBF0E}" dt="2021-03-17T14:46:54.257" v="225" actId="12789"/>
          <ac:picMkLst>
            <pc:docMk/>
            <pc:sldMk cId="3019482621" sldId="397"/>
            <ac:picMk id="3" creationId="{98863BB6-6A81-435F-A21B-8D477D190F3E}"/>
          </ac:picMkLst>
        </pc:picChg>
      </pc:sldChg>
      <pc:sldChg chg="addSp modSp new mod">
        <pc:chgData name="Jeff Brusoe" userId="79cce04ecab53961" providerId="LiveId" clId="{81DB0A71-3195-40D7-AE34-E79270CFBF0E}" dt="2021-03-17T14:48:46.408" v="233" actId="12789"/>
        <pc:sldMkLst>
          <pc:docMk/>
          <pc:sldMk cId="93848914" sldId="398"/>
        </pc:sldMkLst>
        <pc:picChg chg="add mod">
          <ac:chgData name="Jeff Brusoe" userId="79cce04ecab53961" providerId="LiveId" clId="{81DB0A71-3195-40D7-AE34-E79270CFBF0E}" dt="2021-03-17T14:48:46.408" v="233" actId="12789"/>
          <ac:picMkLst>
            <pc:docMk/>
            <pc:sldMk cId="93848914" sldId="398"/>
            <ac:picMk id="3" creationId="{125B5A6E-26B2-42E9-A686-B0A6F92E9633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78974251" sldId="398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1326358597" sldId="399"/>
        </pc:sldMkLst>
      </pc:sldChg>
      <pc:sldChg chg="addSp delSp modSp new mod">
        <pc:chgData name="Jeff Brusoe" userId="79cce04ecab53961" providerId="LiveId" clId="{81DB0A71-3195-40D7-AE34-E79270CFBF0E}" dt="2021-03-17T16:14:57.631" v="290" actId="12789"/>
        <pc:sldMkLst>
          <pc:docMk/>
          <pc:sldMk cId="1865463077" sldId="399"/>
        </pc:sldMkLst>
        <pc:picChg chg="add del mod">
          <ac:chgData name="Jeff Brusoe" userId="79cce04ecab53961" providerId="LiveId" clId="{81DB0A71-3195-40D7-AE34-E79270CFBF0E}" dt="2021-03-17T15:37:02.738" v="281" actId="478"/>
          <ac:picMkLst>
            <pc:docMk/>
            <pc:sldMk cId="1865463077" sldId="399"/>
            <ac:picMk id="3" creationId="{B2E79CA4-2AC6-4203-81FC-730CC9EC7411}"/>
          </ac:picMkLst>
        </pc:picChg>
        <pc:picChg chg="add del mod">
          <ac:chgData name="Jeff Brusoe" userId="79cce04ecab53961" providerId="LiveId" clId="{81DB0A71-3195-40D7-AE34-E79270CFBF0E}" dt="2021-03-17T16:14:08.602" v="285" actId="478"/>
          <ac:picMkLst>
            <pc:docMk/>
            <pc:sldMk cId="1865463077" sldId="399"/>
            <ac:picMk id="5" creationId="{E1B343FF-79E8-4137-A896-BDCCAFD50265}"/>
          </ac:picMkLst>
        </pc:picChg>
        <pc:picChg chg="add mod">
          <ac:chgData name="Jeff Brusoe" userId="79cce04ecab53961" providerId="LiveId" clId="{81DB0A71-3195-40D7-AE34-E79270CFBF0E}" dt="2021-03-17T16:14:57.631" v="290" actId="12789"/>
          <ac:picMkLst>
            <pc:docMk/>
            <pc:sldMk cId="1865463077" sldId="399"/>
            <ac:picMk id="7" creationId="{F9A39D4E-2D80-4F5E-9F11-74954879596F}"/>
          </ac:picMkLst>
        </pc:picChg>
      </pc:sldChg>
      <pc:sldChg chg="addSp modSp new mod">
        <pc:chgData name="Jeff Brusoe" userId="79cce04ecab53961" providerId="LiveId" clId="{81DB0A71-3195-40D7-AE34-E79270CFBF0E}" dt="2021-03-17T15:32:21.550" v="279" actId="12789"/>
        <pc:sldMkLst>
          <pc:docMk/>
          <pc:sldMk cId="1434000881" sldId="400"/>
        </pc:sldMkLst>
        <pc:picChg chg="add mod">
          <ac:chgData name="Jeff Brusoe" userId="79cce04ecab53961" providerId="LiveId" clId="{81DB0A71-3195-40D7-AE34-E79270CFBF0E}" dt="2021-03-17T15:32:21.550" v="279" actId="12789"/>
          <ac:picMkLst>
            <pc:docMk/>
            <pc:sldMk cId="1434000881" sldId="400"/>
            <ac:picMk id="3" creationId="{E74404E6-5D58-4390-AD0B-969FB7A056E9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3925509848" sldId="400"/>
        </pc:sldMkLst>
      </pc:sldChg>
      <pc:sldChg chg="addSp modSp new mod">
        <pc:chgData name="Jeff Brusoe" userId="79cce04ecab53961" providerId="LiveId" clId="{81DB0A71-3195-40D7-AE34-E79270CFBF0E}" dt="2021-03-17T16:16:02.288" v="296" actId="12789"/>
        <pc:sldMkLst>
          <pc:docMk/>
          <pc:sldMk cId="120333378" sldId="401"/>
        </pc:sldMkLst>
        <pc:picChg chg="add mod">
          <ac:chgData name="Jeff Brusoe" userId="79cce04ecab53961" providerId="LiveId" clId="{81DB0A71-3195-40D7-AE34-E79270CFBF0E}" dt="2021-03-17T16:16:02.288" v="296" actId="12789"/>
          <ac:picMkLst>
            <pc:docMk/>
            <pc:sldMk cId="120333378" sldId="401"/>
            <ac:picMk id="3" creationId="{BE3B8AB4-7A35-408B-ACAC-C37B2B169C94}"/>
          </ac:picMkLst>
        </pc:picChg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724668950" sldId="401"/>
        </pc:sldMkLst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55381562" sldId="402"/>
        </pc:sldMkLst>
      </pc:sldChg>
      <pc:sldChg chg="modSp add mod ord">
        <pc:chgData name="Jeff Brusoe" userId="79cce04ecab53961" providerId="LiveId" clId="{81DB0A71-3195-40D7-AE34-E79270CFBF0E}" dt="2021-03-18T12:16:37.117" v="501" actId="12789"/>
        <pc:sldMkLst>
          <pc:docMk/>
          <pc:sldMk cId="4104476900" sldId="402"/>
        </pc:sldMkLst>
        <pc:spChg chg="mod">
          <ac:chgData name="Jeff Brusoe" userId="79cce04ecab53961" providerId="LiveId" clId="{81DB0A71-3195-40D7-AE34-E79270CFBF0E}" dt="2021-03-18T12:16:37.117" v="501" actId="12789"/>
          <ac:spMkLst>
            <pc:docMk/>
            <pc:sldMk cId="4104476900" sldId="402"/>
            <ac:spMk id="2" creationId="{DF3BCE6E-9011-4D8A-9FCB-BFEEB25F0057}"/>
          </ac:spMkLst>
        </pc:spChg>
      </pc:sldChg>
      <pc:sldChg chg="addSp modSp new mod">
        <pc:chgData name="Jeff Brusoe" userId="79cce04ecab53961" providerId="LiveId" clId="{81DB0A71-3195-40D7-AE34-E79270CFBF0E}" dt="2021-03-17T19:27:55.321" v="398" actId="12789"/>
        <pc:sldMkLst>
          <pc:docMk/>
          <pc:sldMk cId="463713099" sldId="403"/>
        </pc:sldMkLst>
        <pc:picChg chg="add mod">
          <ac:chgData name="Jeff Brusoe" userId="79cce04ecab53961" providerId="LiveId" clId="{81DB0A71-3195-40D7-AE34-E79270CFBF0E}" dt="2021-03-17T19:27:55.321" v="398" actId="12789"/>
          <ac:picMkLst>
            <pc:docMk/>
            <pc:sldMk cId="463713099" sldId="403"/>
            <ac:picMk id="3" creationId="{DC72BE99-0802-4F33-BBCD-17A9387AC38A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695480437" sldId="403"/>
        </pc:sldMkLst>
      </pc:sldChg>
      <pc:sldChg chg="addSp modSp new mod">
        <pc:chgData name="Jeff Brusoe" userId="79cce04ecab53961" providerId="LiveId" clId="{81DB0A71-3195-40D7-AE34-E79270CFBF0E}" dt="2021-03-17T19:28:38.619" v="404" actId="12789"/>
        <pc:sldMkLst>
          <pc:docMk/>
          <pc:sldMk cId="539358848" sldId="404"/>
        </pc:sldMkLst>
        <pc:picChg chg="add mod">
          <ac:chgData name="Jeff Brusoe" userId="79cce04ecab53961" providerId="LiveId" clId="{81DB0A71-3195-40D7-AE34-E79270CFBF0E}" dt="2021-03-17T19:28:38.619" v="404" actId="12789"/>
          <ac:picMkLst>
            <pc:docMk/>
            <pc:sldMk cId="539358848" sldId="404"/>
            <ac:picMk id="3" creationId="{C90C1B5C-CC61-4B49-A4AB-B4DF629426FD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3630802114" sldId="404"/>
        </pc:sldMkLst>
      </pc:sldChg>
      <pc:sldChg chg="addSp modSp new mod">
        <pc:chgData name="Jeff Brusoe" userId="79cce04ecab53961" providerId="LiveId" clId="{81DB0A71-3195-40D7-AE34-E79270CFBF0E}" dt="2021-03-17T19:29:49.721" v="410" actId="12789"/>
        <pc:sldMkLst>
          <pc:docMk/>
          <pc:sldMk cId="1607754993" sldId="405"/>
        </pc:sldMkLst>
        <pc:picChg chg="add mod">
          <ac:chgData name="Jeff Brusoe" userId="79cce04ecab53961" providerId="LiveId" clId="{81DB0A71-3195-40D7-AE34-E79270CFBF0E}" dt="2021-03-17T19:29:49.721" v="410" actId="12789"/>
          <ac:picMkLst>
            <pc:docMk/>
            <pc:sldMk cId="1607754993" sldId="405"/>
            <ac:picMk id="3" creationId="{54F0C892-337A-4238-9CE8-167CDE07FCAA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001023006" sldId="405"/>
        </pc:sldMkLst>
      </pc:sldChg>
      <pc:sldChg chg="addSp modSp new mod">
        <pc:chgData name="Jeff Brusoe" userId="79cce04ecab53961" providerId="LiveId" clId="{81DB0A71-3195-40D7-AE34-E79270CFBF0E}" dt="2021-03-17T19:32:33.767" v="417" actId="12789"/>
        <pc:sldMkLst>
          <pc:docMk/>
          <pc:sldMk cId="951862744" sldId="406"/>
        </pc:sldMkLst>
        <pc:picChg chg="add mod">
          <ac:chgData name="Jeff Brusoe" userId="79cce04ecab53961" providerId="LiveId" clId="{81DB0A71-3195-40D7-AE34-E79270CFBF0E}" dt="2021-03-17T19:32:33.767" v="417" actId="12789"/>
          <ac:picMkLst>
            <pc:docMk/>
            <pc:sldMk cId="951862744" sldId="406"/>
            <ac:picMk id="3" creationId="{AAA6E9A0-8D89-46E3-B20C-2D68376CD3ED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2402387054" sldId="406"/>
        </pc:sldMkLst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801868843" sldId="407"/>
        </pc:sldMkLst>
      </pc:sldChg>
      <pc:sldChg chg="addSp modSp new mod">
        <pc:chgData name="Jeff Brusoe" userId="79cce04ecab53961" providerId="LiveId" clId="{81DB0A71-3195-40D7-AE34-E79270CFBF0E}" dt="2021-03-17T19:33:27.620" v="423" actId="12789"/>
        <pc:sldMkLst>
          <pc:docMk/>
          <pc:sldMk cId="1699810199" sldId="407"/>
        </pc:sldMkLst>
        <pc:picChg chg="add mod">
          <ac:chgData name="Jeff Brusoe" userId="79cce04ecab53961" providerId="LiveId" clId="{81DB0A71-3195-40D7-AE34-E79270CFBF0E}" dt="2021-03-17T19:33:27.620" v="423" actId="12789"/>
          <ac:picMkLst>
            <pc:docMk/>
            <pc:sldMk cId="1699810199" sldId="407"/>
            <ac:picMk id="3" creationId="{8F45BD57-A1DB-4555-9D77-1533860026DE}"/>
          </ac:picMkLst>
        </pc:picChg>
      </pc:sldChg>
      <pc:sldChg chg="addSp modSp new mod">
        <pc:chgData name="Jeff Brusoe" userId="79cce04ecab53961" providerId="LiveId" clId="{81DB0A71-3195-40D7-AE34-E79270CFBF0E}" dt="2021-03-17T19:40:20.293" v="462" actId="12789"/>
        <pc:sldMkLst>
          <pc:docMk/>
          <pc:sldMk cId="821703131" sldId="408"/>
        </pc:sldMkLst>
        <pc:picChg chg="add mod">
          <ac:chgData name="Jeff Brusoe" userId="79cce04ecab53961" providerId="LiveId" clId="{81DB0A71-3195-40D7-AE34-E79270CFBF0E}" dt="2021-03-17T19:40:20.293" v="462" actId="12789"/>
          <ac:picMkLst>
            <pc:docMk/>
            <pc:sldMk cId="821703131" sldId="408"/>
            <ac:picMk id="3" creationId="{7B8F8B3D-1366-4CEC-A9BE-17DDC39675EC}"/>
          </ac:picMkLst>
        </pc:picChg>
      </pc:sldChg>
      <pc:sldChg chg="del">
        <pc:chgData name="Jeff Brusoe" userId="79cce04ecab53961" providerId="LiveId" clId="{81DB0A71-3195-40D7-AE34-E79270CFBF0E}" dt="2021-03-15T19:40:57.855" v="22" actId="47"/>
        <pc:sldMkLst>
          <pc:docMk/>
          <pc:sldMk cId="2432069193" sldId="408"/>
        </pc:sldMkLst>
      </pc:sldChg>
      <pc:sldChg chg="addSp new mod">
        <pc:chgData name="Jeff Brusoe" userId="79cce04ecab53961" providerId="LiveId" clId="{81DB0A71-3195-40D7-AE34-E79270CFBF0E}" dt="2021-03-17T19:42:16.354" v="464" actId="22"/>
        <pc:sldMkLst>
          <pc:docMk/>
          <pc:sldMk cId="2676477804" sldId="409"/>
        </pc:sldMkLst>
        <pc:picChg chg="add">
          <ac:chgData name="Jeff Brusoe" userId="79cce04ecab53961" providerId="LiveId" clId="{81DB0A71-3195-40D7-AE34-E79270CFBF0E}" dt="2021-03-17T19:42:16.354" v="464" actId="22"/>
          <ac:picMkLst>
            <pc:docMk/>
            <pc:sldMk cId="2676477804" sldId="409"/>
            <ac:picMk id="3" creationId="{E9E68F2E-A1E7-4CD1-96E8-AEE057BACF76}"/>
          </ac:picMkLst>
        </pc:picChg>
      </pc:sldChg>
      <pc:sldChg chg="add del">
        <pc:chgData name="Jeff Brusoe" userId="79cce04ecab53961" providerId="LiveId" clId="{81DB0A71-3195-40D7-AE34-E79270CFBF0E}" dt="2021-03-15T19:41:07.145" v="25" actId="47"/>
        <pc:sldMkLst>
          <pc:docMk/>
          <pc:sldMk cId="3867119616" sldId="409"/>
        </pc:sldMkLst>
      </pc:sldChg>
      <pc:sldChg chg="del">
        <pc:chgData name="Jeff Brusoe" userId="79cce04ecab53961" providerId="LiveId" clId="{81DB0A71-3195-40D7-AE34-E79270CFBF0E}" dt="2021-03-15T19:40:54.470" v="21" actId="47"/>
        <pc:sldMkLst>
          <pc:docMk/>
          <pc:sldMk cId="257274572" sldId="410"/>
        </pc:sldMkLst>
      </pc:sldChg>
      <pc:sldChg chg="addSp modSp new mod">
        <pc:chgData name="Jeff Brusoe" userId="79cce04ecab53961" providerId="LiveId" clId="{81DB0A71-3195-40D7-AE34-E79270CFBF0E}" dt="2021-03-17T19:44:11.696" v="470" actId="12789"/>
        <pc:sldMkLst>
          <pc:docMk/>
          <pc:sldMk cId="337504373" sldId="410"/>
        </pc:sldMkLst>
        <pc:picChg chg="add mod">
          <ac:chgData name="Jeff Brusoe" userId="79cce04ecab53961" providerId="LiveId" clId="{81DB0A71-3195-40D7-AE34-E79270CFBF0E}" dt="2021-03-17T19:44:11.696" v="470" actId="12789"/>
          <ac:picMkLst>
            <pc:docMk/>
            <pc:sldMk cId="337504373" sldId="410"/>
            <ac:picMk id="3" creationId="{5CF16000-2A18-4B55-BC5C-D356384B8B5E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518024607" sldId="411"/>
        </pc:sldMkLst>
      </pc:sldChg>
      <pc:sldChg chg="addSp delSp modSp new mod">
        <pc:chgData name="Jeff Brusoe" userId="79cce04ecab53961" providerId="LiveId" clId="{81DB0A71-3195-40D7-AE34-E79270CFBF0E}" dt="2021-03-17T19:47:30.434" v="484" actId="12789"/>
        <pc:sldMkLst>
          <pc:docMk/>
          <pc:sldMk cId="2260652363" sldId="411"/>
        </pc:sldMkLst>
        <pc:spChg chg="add del">
          <ac:chgData name="Jeff Brusoe" userId="79cce04ecab53961" providerId="LiveId" clId="{81DB0A71-3195-40D7-AE34-E79270CFBF0E}" dt="2021-03-17T19:47:13.113" v="479" actId="478"/>
          <ac:spMkLst>
            <pc:docMk/>
            <pc:sldMk cId="2260652363" sldId="411"/>
            <ac:spMk id="3" creationId="{BBAB3535-81AC-4D41-84ED-9B42DE0197CC}"/>
          </ac:spMkLst>
        </pc:spChg>
        <pc:picChg chg="add mod">
          <ac:chgData name="Jeff Brusoe" userId="79cce04ecab53961" providerId="LiveId" clId="{81DB0A71-3195-40D7-AE34-E79270CFBF0E}" dt="2021-03-17T19:47:30.434" v="484" actId="12789"/>
          <ac:picMkLst>
            <pc:docMk/>
            <pc:sldMk cId="2260652363" sldId="411"/>
            <ac:picMk id="5" creationId="{947A7E7A-F5A2-422D-8DD3-AD8A0C01137E}"/>
          </ac:picMkLst>
        </pc:picChg>
      </pc:sldChg>
      <pc:sldChg chg="addSp modSp new mod">
        <pc:chgData name="Jeff Brusoe" userId="79cce04ecab53961" providerId="LiveId" clId="{81DB0A71-3195-40D7-AE34-E79270CFBF0E}" dt="2021-03-17T19:55:46.714" v="490" actId="12789"/>
        <pc:sldMkLst>
          <pc:docMk/>
          <pc:sldMk cId="2784701912" sldId="412"/>
        </pc:sldMkLst>
        <pc:picChg chg="add mod">
          <ac:chgData name="Jeff Brusoe" userId="79cce04ecab53961" providerId="LiveId" clId="{81DB0A71-3195-40D7-AE34-E79270CFBF0E}" dt="2021-03-17T19:55:46.714" v="490" actId="12789"/>
          <ac:picMkLst>
            <pc:docMk/>
            <pc:sldMk cId="2784701912" sldId="412"/>
            <ac:picMk id="3" creationId="{E6A699C1-5EFF-4E6A-8939-D895333A8DC5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978961751" sldId="412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1617990617" sldId="413"/>
        </pc:sldMkLst>
      </pc:sldChg>
      <pc:sldChg chg="addSp modSp new mod">
        <pc:chgData name="Jeff Brusoe" userId="79cce04ecab53961" providerId="LiveId" clId="{81DB0A71-3195-40D7-AE34-E79270CFBF0E}" dt="2021-03-17T19:56:23.191" v="497" actId="12789"/>
        <pc:sldMkLst>
          <pc:docMk/>
          <pc:sldMk cId="3634513970" sldId="413"/>
        </pc:sldMkLst>
        <pc:picChg chg="add mod">
          <ac:chgData name="Jeff Brusoe" userId="79cce04ecab53961" providerId="LiveId" clId="{81DB0A71-3195-40D7-AE34-E79270CFBF0E}" dt="2021-03-17T19:56:23.191" v="497" actId="12789"/>
          <ac:picMkLst>
            <pc:docMk/>
            <pc:sldMk cId="3634513970" sldId="413"/>
            <ac:picMk id="3" creationId="{33CA3771-70EF-4458-B255-F197D5B5DF88}"/>
          </ac:picMkLst>
        </pc:picChg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2463096332" sldId="414"/>
        </pc:sldMkLst>
      </pc:sldChg>
      <pc:sldChg chg="del">
        <pc:chgData name="Jeff Brusoe" userId="79cce04ecab53961" providerId="LiveId" clId="{81DB0A71-3195-40D7-AE34-E79270CFBF0E}" dt="2021-03-15T19:40:51.674" v="20" actId="47"/>
        <pc:sldMkLst>
          <pc:docMk/>
          <pc:sldMk cId="3325029809" sldId="415"/>
        </pc:sldMkLst>
      </pc:sldChg>
    </pc:docChg>
  </pc:docChgLst>
  <pc:docChgLst>
    <pc:chgData name="Jeff Brusoe" userId="79cce04ecab53961" providerId="LiveId" clId="{37DC7F1A-1579-44D5-9181-97C91EBF8F9C}"/>
    <pc:docChg chg="custSel addSld modSld sldOrd">
      <pc:chgData name="Jeff Brusoe" userId="79cce04ecab53961" providerId="LiveId" clId="{37DC7F1A-1579-44D5-9181-97C91EBF8F9C}" dt="2021-02-04T11:58:31.136" v="94" actId="680"/>
      <pc:docMkLst>
        <pc:docMk/>
      </pc:docMkLst>
      <pc:sldChg chg="modSp mod">
        <pc:chgData name="Jeff Brusoe" userId="79cce04ecab53961" providerId="LiveId" clId="{37DC7F1A-1579-44D5-9181-97C91EBF8F9C}" dt="2021-02-04T11:33:06.346" v="32" actId="20577"/>
        <pc:sldMkLst>
          <pc:docMk/>
          <pc:sldMk cId="4003496933" sldId="256"/>
        </pc:sldMkLst>
        <pc:spChg chg="mod">
          <ac:chgData name="Jeff Brusoe" userId="79cce04ecab53961" providerId="LiveId" clId="{37DC7F1A-1579-44D5-9181-97C91EBF8F9C}" dt="2021-02-04T11:33:06.346" v="3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37DC7F1A-1579-44D5-9181-97C91EBF8F9C}" dt="2021-02-04T11:48:12.293" v="52" actId="20577"/>
        <pc:sldMkLst>
          <pc:docMk/>
          <pc:sldMk cId="2622786910" sldId="384"/>
        </pc:sldMkLst>
        <pc:spChg chg="mod">
          <ac:chgData name="Jeff Brusoe" userId="79cce04ecab53961" providerId="LiveId" clId="{37DC7F1A-1579-44D5-9181-97C91EBF8F9C}" dt="2021-02-04T11:48:12.293" v="52" actId="20577"/>
          <ac:spMkLst>
            <pc:docMk/>
            <pc:sldMk cId="2622786910" sldId="384"/>
            <ac:spMk id="2" creationId="{CF88A8FD-AD68-4628-9E0C-C8563E952909}"/>
          </ac:spMkLst>
        </pc:spChg>
      </pc:sldChg>
      <pc:sldChg chg="modSp mod">
        <pc:chgData name="Jeff Brusoe" userId="79cce04ecab53961" providerId="LiveId" clId="{37DC7F1A-1579-44D5-9181-97C91EBF8F9C}" dt="2021-02-04T11:49:26.512" v="79" actId="12789"/>
        <pc:sldMkLst>
          <pc:docMk/>
          <pc:sldMk cId="3325316434" sldId="392"/>
        </pc:sldMkLst>
        <pc:spChg chg="mod">
          <ac:chgData name="Jeff Brusoe" userId="79cce04ecab53961" providerId="LiveId" clId="{37DC7F1A-1579-44D5-9181-97C91EBF8F9C}" dt="2021-02-04T11:49:26.512" v="79" actId="12789"/>
          <ac:spMkLst>
            <pc:docMk/>
            <pc:sldMk cId="3325316434" sldId="392"/>
            <ac:spMk id="2" creationId="{DF3BCE6E-9011-4D8A-9FCB-BFEEB25F0057}"/>
          </ac:spMkLst>
        </pc:spChg>
      </pc:sldChg>
      <pc:sldChg chg="modSp add mod ord">
        <pc:chgData name="Jeff Brusoe" userId="79cce04ecab53961" providerId="LiveId" clId="{37DC7F1A-1579-44D5-9181-97C91EBF8F9C}" dt="2021-02-03T21:25:00.576" v="30" actId="12789"/>
        <pc:sldMkLst>
          <pc:docMk/>
          <pc:sldMk cId="3916266392" sldId="395"/>
        </pc:sldMkLst>
        <pc:spChg chg="mod">
          <ac:chgData name="Jeff Brusoe" userId="79cce04ecab53961" providerId="LiveId" clId="{37DC7F1A-1579-44D5-9181-97C91EBF8F9C}" dt="2021-02-03T21:25:00.576" v="30" actId="12789"/>
          <ac:spMkLst>
            <pc:docMk/>
            <pc:sldMk cId="3916266392" sldId="395"/>
            <ac:spMk id="2" creationId="{DF3BCE6E-9011-4D8A-9FCB-BFEEB25F0057}"/>
          </ac:spMkLst>
        </pc:spChg>
      </pc:sldChg>
      <pc:sldChg chg="add">
        <pc:chgData name="Jeff Brusoe" userId="79cce04ecab53961" providerId="LiveId" clId="{37DC7F1A-1579-44D5-9181-97C91EBF8F9C}" dt="2021-02-04T11:48:54.214" v="53" actId="2890"/>
        <pc:sldMkLst>
          <pc:docMk/>
          <pc:sldMk cId="657646704" sldId="409"/>
        </pc:sldMkLst>
      </pc:sldChg>
      <pc:sldChg chg="addSp modSp new mod">
        <pc:chgData name="Jeff Brusoe" userId="79cce04ecab53961" providerId="LiveId" clId="{37DC7F1A-1579-44D5-9181-97C91EBF8F9C}" dt="2021-02-04T11:50:44.596" v="87" actId="12789"/>
        <pc:sldMkLst>
          <pc:docMk/>
          <pc:sldMk cId="939178463" sldId="410"/>
        </pc:sldMkLst>
        <pc:picChg chg="add mod">
          <ac:chgData name="Jeff Brusoe" userId="79cce04ecab53961" providerId="LiveId" clId="{37DC7F1A-1579-44D5-9181-97C91EBF8F9C}" dt="2021-02-04T11:50:44.596" v="87" actId="12789"/>
          <ac:picMkLst>
            <pc:docMk/>
            <pc:sldMk cId="939178463" sldId="410"/>
            <ac:picMk id="3" creationId="{E31CB80B-9C5A-41A5-8435-679FCCA665D5}"/>
          </ac:picMkLst>
        </pc:picChg>
      </pc:sldChg>
      <pc:sldChg chg="addSp modSp new mod">
        <pc:chgData name="Jeff Brusoe" userId="79cce04ecab53961" providerId="LiveId" clId="{37DC7F1A-1579-44D5-9181-97C91EBF8F9C}" dt="2021-02-04T11:57:56.521" v="93" actId="12789"/>
        <pc:sldMkLst>
          <pc:docMk/>
          <pc:sldMk cId="2642500564" sldId="411"/>
        </pc:sldMkLst>
        <pc:picChg chg="add mod">
          <ac:chgData name="Jeff Brusoe" userId="79cce04ecab53961" providerId="LiveId" clId="{37DC7F1A-1579-44D5-9181-97C91EBF8F9C}" dt="2021-02-04T11:57:56.521" v="93" actId="12789"/>
          <ac:picMkLst>
            <pc:docMk/>
            <pc:sldMk cId="2642500564" sldId="411"/>
            <ac:picMk id="3" creationId="{3507E98B-D396-4220-A141-74DB9B0E32A7}"/>
          </ac:picMkLst>
        </pc:picChg>
      </pc:sldChg>
      <pc:sldChg chg="new">
        <pc:chgData name="Jeff Brusoe" userId="79cce04ecab53961" providerId="LiveId" clId="{37DC7F1A-1579-44D5-9181-97C91EBF8F9C}" dt="2021-02-04T11:58:31.136" v="94" actId="680"/>
        <pc:sldMkLst>
          <pc:docMk/>
          <pc:sldMk cId="956180158" sldId="412"/>
        </pc:sldMkLst>
      </pc:sldChg>
    </pc:docChg>
  </pc:docChgLst>
  <pc:docChgLst>
    <pc:chgData name="Jeff Brusoe" userId="79cce04ecab53961" providerId="LiveId" clId="{801FDB38-E630-45BB-8DF6-4AC0B144BBD9}"/>
    <pc:docChg chg="undo custSel addSld delSld modSld sldOrd">
      <pc:chgData name="Jeff Brusoe" userId="79cce04ecab53961" providerId="LiveId" clId="{801FDB38-E630-45BB-8DF6-4AC0B144BBD9}" dt="2021-04-15T01:19:27.227" v="716" actId="2696"/>
      <pc:docMkLst>
        <pc:docMk/>
      </pc:docMkLst>
      <pc:sldChg chg="modSp mod">
        <pc:chgData name="Jeff Brusoe" userId="79cce04ecab53961" providerId="LiveId" clId="{801FDB38-E630-45BB-8DF6-4AC0B144BBD9}" dt="2021-04-14T12:03:13.417" v="2" actId="20577"/>
        <pc:sldMkLst>
          <pc:docMk/>
          <pc:sldMk cId="4003496933" sldId="256"/>
        </pc:sldMkLst>
        <pc:spChg chg="mod">
          <ac:chgData name="Jeff Brusoe" userId="79cce04ecab53961" providerId="LiveId" clId="{801FDB38-E630-45BB-8DF6-4AC0B144BBD9}" dt="2021-04-14T12:03:13.417" v="2" actId="20577"/>
          <ac:spMkLst>
            <pc:docMk/>
            <pc:sldMk cId="4003496933" sldId="256"/>
            <ac:spMk id="2" creationId="{00000000-0000-0000-0000-000000000000}"/>
          </ac:spMkLst>
        </pc:spChg>
      </pc:sldChg>
      <pc:sldChg chg="modSp mod">
        <pc:chgData name="Jeff Brusoe" userId="79cce04ecab53961" providerId="LiveId" clId="{801FDB38-E630-45BB-8DF6-4AC0B144BBD9}" dt="2021-04-15T00:57:11.124" v="678" actId="20577"/>
        <pc:sldMkLst>
          <pc:docMk/>
          <pc:sldMk cId="789648231" sldId="396"/>
        </pc:sldMkLst>
        <pc:spChg chg="mod">
          <ac:chgData name="Jeff Brusoe" userId="79cce04ecab53961" providerId="LiveId" clId="{801FDB38-E630-45BB-8DF6-4AC0B144BBD9}" dt="2021-04-15T00:57:11.124" v="678" actId="20577"/>
          <ac:spMkLst>
            <pc:docMk/>
            <pc:sldMk cId="789648231" sldId="396"/>
            <ac:spMk id="2" creationId="{CF88A8FD-AD68-4628-9E0C-C8563E952909}"/>
          </ac:spMkLst>
        </pc:spChg>
      </pc:sldChg>
      <pc:sldChg chg="addSp delSp modSp mod">
        <pc:chgData name="Jeff Brusoe" userId="79cce04ecab53961" providerId="LiveId" clId="{801FDB38-E630-45BB-8DF6-4AC0B144BBD9}" dt="2021-04-14T15:44:54.839" v="309" actId="12789"/>
        <pc:sldMkLst>
          <pc:docMk/>
          <pc:sldMk cId="4238903568" sldId="397"/>
        </pc:sldMkLst>
        <pc:picChg chg="del">
          <ac:chgData name="Jeff Brusoe" userId="79cce04ecab53961" providerId="LiveId" clId="{801FDB38-E630-45BB-8DF6-4AC0B144BBD9}" dt="2021-04-14T15:44:42.702" v="304" actId="478"/>
          <ac:picMkLst>
            <pc:docMk/>
            <pc:sldMk cId="4238903568" sldId="397"/>
            <ac:picMk id="3" creationId="{86FC03D5-3EC6-46C5-9545-36B5C9AA2FFB}"/>
          </ac:picMkLst>
        </pc:picChg>
        <pc:picChg chg="add mod">
          <ac:chgData name="Jeff Brusoe" userId="79cce04ecab53961" providerId="LiveId" clId="{801FDB38-E630-45BB-8DF6-4AC0B144BBD9}" dt="2021-04-14T15:44:54.839" v="309" actId="12789"/>
          <ac:picMkLst>
            <pc:docMk/>
            <pc:sldMk cId="4238903568" sldId="397"/>
            <ac:picMk id="4" creationId="{DB4DBE8B-7701-4D18-862A-06380766E129}"/>
          </ac:picMkLst>
        </pc:picChg>
      </pc:sldChg>
      <pc:sldChg chg="modSp add mod ord">
        <pc:chgData name="Jeff Brusoe" userId="79cce04ecab53961" providerId="LiveId" clId="{801FDB38-E630-45BB-8DF6-4AC0B144BBD9}" dt="2021-04-14T14:03:03.354" v="260" actId="12789"/>
        <pc:sldMkLst>
          <pc:docMk/>
          <pc:sldMk cId="1162416987" sldId="398"/>
        </pc:sldMkLst>
        <pc:spChg chg="mod">
          <ac:chgData name="Jeff Brusoe" userId="79cce04ecab53961" providerId="LiveId" clId="{801FDB38-E630-45BB-8DF6-4AC0B144BBD9}" dt="2021-04-14T14:03:03.354" v="260" actId="12789"/>
          <ac:spMkLst>
            <pc:docMk/>
            <pc:sldMk cId="1162416987" sldId="398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03.940" v="196" actId="12789"/>
        <pc:sldMkLst>
          <pc:docMk/>
          <pc:sldMk cId="829918794" sldId="399"/>
        </pc:sldMkLst>
        <pc:spChg chg="mod">
          <ac:chgData name="Jeff Brusoe" userId="79cce04ecab53961" providerId="LiveId" clId="{801FDB38-E630-45BB-8DF6-4AC0B144BBD9}" dt="2021-04-14T12:13:03.940" v="196" actId="12789"/>
          <ac:spMkLst>
            <pc:docMk/>
            <pc:sldMk cId="829918794" sldId="399"/>
            <ac:spMk id="2" creationId="{DF3BCE6E-9011-4D8A-9FCB-BFEEB25F0057}"/>
          </ac:spMkLst>
        </pc:spChg>
      </pc:sldChg>
      <pc:sldChg chg="modSp add mod">
        <pc:chgData name="Jeff Brusoe" userId="79cce04ecab53961" providerId="LiveId" clId="{801FDB38-E630-45BB-8DF6-4AC0B144BBD9}" dt="2021-04-14T12:13:26.201" v="225" actId="12789"/>
        <pc:sldMkLst>
          <pc:docMk/>
          <pc:sldMk cId="3703875906" sldId="400"/>
        </pc:sldMkLst>
        <pc:spChg chg="mod">
          <ac:chgData name="Jeff Brusoe" userId="79cce04ecab53961" providerId="LiveId" clId="{801FDB38-E630-45BB-8DF6-4AC0B144BBD9}" dt="2021-04-14T12:13:26.201" v="225" actId="12789"/>
          <ac:spMkLst>
            <pc:docMk/>
            <pc:sldMk cId="3703875906" sldId="400"/>
            <ac:spMk id="2" creationId="{DF3BCE6E-9011-4D8A-9FCB-BFEEB25F0057}"/>
          </ac:spMkLst>
        </pc:spChg>
      </pc:sldChg>
      <pc:sldChg chg="addSp new">
        <pc:chgData name="Jeff Brusoe" userId="79cce04ecab53961" providerId="LiveId" clId="{801FDB38-E630-45BB-8DF6-4AC0B144BBD9}" dt="2021-04-14T13:55:19.736" v="227"/>
        <pc:sldMkLst>
          <pc:docMk/>
          <pc:sldMk cId="3740168128" sldId="401"/>
        </pc:sldMkLst>
        <pc:picChg chg="add">
          <ac:chgData name="Jeff Brusoe" userId="79cce04ecab53961" providerId="LiveId" clId="{801FDB38-E630-45BB-8DF6-4AC0B144BBD9}" dt="2021-04-14T13:55:19.736" v="227"/>
          <ac:picMkLst>
            <pc:docMk/>
            <pc:sldMk cId="3740168128" sldId="401"/>
            <ac:picMk id="1026" creationId="{472A2143-410D-4C17-9B04-E3F28A3E61FF}"/>
          </ac:picMkLst>
        </pc:picChg>
      </pc:sldChg>
      <pc:sldChg chg="addSp new mod">
        <pc:chgData name="Jeff Brusoe" userId="79cce04ecab53961" providerId="LiveId" clId="{801FDB38-E630-45BB-8DF6-4AC0B144BBD9}" dt="2021-04-14T15:00:58.903" v="262" actId="22"/>
        <pc:sldMkLst>
          <pc:docMk/>
          <pc:sldMk cId="536936065" sldId="402"/>
        </pc:sldMkLst>
        <pc:picChg chg="add">
          <ac:chgData name="Jeff Brusoe" userId="79cce04ecab53961" providerId="LiveId" clId="{801FDB38-E630-45BB-8DF6-4AC0B144BBD9}" dt="2021-04-14T15:00:58.903" v="262" actId="22"/>
          <ac:picMkLst>
            <pc:docMk/>
            <pc:sldMk cId="536936065" sldId="402"/>
            <ac:picMk id="3" creationId="{5E2AF855-5E61-4BF1-89A9-A11CE39E768D}"/>
          </ac:picMkLst>
        </pc:picChg>
      </pc:sldChg>
      <pc:sldChg chg="addSp modSp new mod">
        <pc:chgData name="Jeff Brusoe" userId="79cce04ecab53961" providerId="LiveId" clId="{801FDB38-E630-45BB-8DF6-4AC0B144BBD9}" dt="2021-04-14T15:02:55.958" v="266" actId="1076"/>
        <pc:sldMkLst>
          <pc:docMk/>
          <pc:sldMk cId="348378853" sldId="403"/>
        </pc:sldMkLst>
        <pc:picChg chg="add mod">
          <ac:chgData name="Jeff Brusoe" userId="79cce04ecab53961" providerId="LiveId" clId="{801FDB38-E630-45BB-8DF6-4AC0B144BBD9}" dt="2021-04-14T15:02:55.958" v="266" actId="1076"/>
          <ac:picMkLst>
            <pc:docMk/>
            <pc:sldMk cId="348378853" sldId="403"/>
            <ac:picMk id="3" creationId="{DDE93693-D737-417F-9A9B-439E6FA317BE}"/>
          </ac:picMkLst>
        </pc:picChg>
      </pc:sldChg>
      <pc:sldChg chg="addSp modSp new mod">
        <pc:chgData name="Jeff Brusoe" userId="79cce04ecab53961" providerId="LiveId" clId="{801FDB38-E630-45BB-8DF6-4AC0B144BBD9}" dt="2021-04-14T15:14:56.235" v="272" actId="12789"/>
        <pc:sldMkLst>
          <pc:docMk/>
          <pc:sldMk cId="779026177" sldId="404"/>
        </pc:sldMkLst>
        <pc:picChg chg="add mod">
          <ac:chgData name="Jeff Brusoe" userId="79cce04ecab53961" providerId="LiveId" clId="{801FDB38-E630-45BB-8DF6-4AC0B144BBD9}" dt="2021-04-14T15:14:56.235" v="272" actId="12789"/>
          <ac:picMkLst>
            <pc:docMk/>
            <pc:sldMk cId="779026177" sldId="404"/>
            <ac:picMk id="3" creationId="{5B474D69-5BD8-4BDA-83DD-4CE112F25B5F}"/>
          </ac:picMkLst>
        </pc:picChg>
      </pc:sldChg>
      <pc:sldChg chg="addSp modSp new mod">
        <pc:chgData name="Jeff Brusoe" userId="79cce04ecab53961" providerId="LiveId" clId="{801FDB38-E630-45BB-8DF6-4AC0B144BBD9}" dt="2021-04-14T15:15:40.520" v="278" actId="12789"/>
        <pc:sldMkLst>
          <pc:docMk/>
          <pc:sldMk cId="1645248559" sldId="405"/>
        </pc:sldMkLst>
        <pc:picChg chg="add mod">
          <ac:chgData name="Jeff Brusoe" userId="79cce04ecab53961" providerId="LiveId" clId="{801FDB38-E630-45BB-8DF6-4AC0B144BBD9}" dt="2021-04-14T15:15:40.520" v="278" actId="12789"/>
          <ac:picMkLst>
            <pc:docMk/>
            <pc:sldMk cId="1645248559" sldId="405"/>
            <ac:picMk id="3" creationId="{FDB4CC9E-E2E5-418B-8A90-7483630AA9A9}"/>
          </ac:picMkLst>
        </pc:picChg>
      </pc:sldChg>
      <pc:sldChg chg="addSp modSp new mod">
        <pc:chgData name="Jeff Brusoe" userId="79cce04ecab53961" providerId="LiveId" clId="{801FDB38-E630-45BB-8DF6-4AC0B144BBD9}" dt="2021-04-14T15:18:28.218" v="282" actId="1076"/>
        <pc:sldMkLst>
          <pc:docMk/>
          <pc:sldMk cId="3129639376" sldId="406"/>
        </pc:sldMkLst>
        <pc:picChg chg="add mod">
          <ac:chgData name="Jeff Brusoe" userId="79cce04ecab53961" providerId="LiveId" clId="{801FDB38-E630-45BB-8DF6-4AC0B144BBD9}" dt="2021-04-14T15:18:28.218" v="282" actId="1076"/>
          <ac:picMkLst>
            <pc:docMk/>
            <pc:sldMk cId="3129639376" sldId="406"/>
            <ac:picMk id="3" creationId="{5E27361F-3BBB-4CA6-BB98-8C7B3825935C}"/>
          </ac:picMkLst>
        </pc:picChg>
      </pc:sldChg>
      <pc:sldChg chg="addSp modSp new mod">
        <pc:chgData name="Jeff Brusoe" userId="79cce04ecab53961" providerId="LiveId" clId="{801FDB38-E630-45BB-8DF6-4AC0B144BBD9}" dt="2021-04-14T15:29:55.601" v="303" actId="12788"/>
        <pc:sldMkLst>
          <pc:docMk/>
          <pc:sldMk cId="852213642" sldId="407"/>
        </pc:sldMkLst>
        <pc:picChg chg="add mod">
          <ac:chgData name="Jeff Brusoe" userId="79cce04ecab53961" providerId="LiveId" clId="{801FDB38-E630-45BB-8DF6-4AC0B144BBD9}" dt="2021-04-14T15:29:49.759" v="300" actId="12788"/>
          <ac:picMkLst>
            <pc:docMk/>
            <pc:sldMk cId="852213642" sldId="407"/>
            <ac:picMk id="3" creationId="{5FCDEC90-93CE-4AF0-901E-F346765F1807}"/>
          </ac:picMkLst>
        </pc:picChg>
        <pc:picChg chg="add mod">
          <ac:chgData name="Jeff Brusoe" userId="79cce04ecab53961" providerId="LiveId" clId="{801FDB38-E630-45BB-8DF6-4AC0B144BBD9}" dt="2021-04-14T15:29:52.491" v="301" actId="12788"/>
          <ac:picMkLst>
            <pc:docMk/>
            <pc:sldMk cId="852213642" sldId="407"/>
            <ac:picMk id="5" creationId="{3E927767-F423-43EC-A286-01E6F55A747A}"/>
          </ac:picMkLst>
        </pc:picChg>
        <pc:picChg chg="add mod">
          <ac:chgData name="Jeff Brusoe" userId="79cce04ecab53961" providerId="LiveId" clId="{801FDB38-E630-45BB-8DF6-4AC0B144BBD9}" dt="2021-04-14T15:29:55.601" v="303" actId="12788"/>
          <ac:picMkLst>
            <pc:docMk/>
            <pc:sldMk cId="852213642" sldId="407"/>
            <ac:picMk id="7" creationId="{D6002A99-E170-4F9B-B158-65E42157046E}"/>
          </ac:picMkLst>
        </pc:picChg>
      </pc:sldChg>
      <pc:sldChg chg="addSp new del mod">
        <pc:chgData name="Jeff Brusoe" userId="79cce04ecab53961" providerId="LiveId" clId="{801FDB38-E630-45BB-8DF6-4AC0B144BBD9}" dt="2021-04-14T15:21:44.884" v="285" actId="2696"/>
        <pc:sldMkLst>
          <pc:docMk/>
          <pc:sldMk cId="1896388438" sldId="407"/>
        </pc:sldMkLst>
        <pc:picChg chg="add">
          <ac:chgData name="Jeff Brusoe" userId="79cce04ecab53961" providerId="LiveId" clId="{801FDB38-E630-45BB-8DF6-4AC0B144BBD9}" dt="2021-04-14T15:21:26.308" v="284" actId="22"/>
          <ac:picMkLst>
            <pc:docMk/>
            <pc:sldMk cId="1896388438" sldId="407"/>
            <ac:picMk id="3" creationId="{82125C20-9A79-4A7F-A5FB-878FB53AF977}"/>
          </ac:picMkLst>
        </pc:picChg>
      </pc:sldChg>
      <pc:sldChg chg="addSp modSp new mod">
        <pc:chgData name="Jeff Brusoe" userId="79cce04ecab53961" providerId="LiveId" clId="{801FDB38-E630-45BB-8DF6-4AC0B144BBD9}" dt="2021-04-14T15:45:57.519" v="315" actId="12789"/>
        <pc:sldMkLst>
          <pc:docMk/>
          <pc:sldMk cId="2399810833" sldId="408"/>
        </pc:sldMkLst>
        <pc:picChg chg="add mod">
          <ac:chgData name="Jeff Brusoe" userId="79cce04ecab53961" providerId="LiveId" clId="{801FDB38-E630-45BB-8DF6-4AC0B144BBD9}" dt="2021-04-14T15:45:57.519" v="315" actId="12789"/>
          <ac:picMkLst>
            <pc:docMk/>
            <pc:sldMk cId="2399810833" sldId="408"/>
            <ac:picMk id="3" creationId="{45852324-1719-4B12-946F-41120B320BED}"/>
          </ac:picMkLst>
        </pc:picChg>
      </pc:sldChg>
      <pc:sldChg chg="addSp modSp new mod">
        <pc:chgData name="Jeff Brusoe" userId="79cce04ecab53961" providerId="LiveId" clId="{801FDB38-E630-45BB-8DF6-4AC0B144BBD9}" dt="2021-04-14T15:47:02.733" v="321" actId="12789"/>
        <pc:sldMkLst>
          <pc:docMk/>
          <pc:sldMk cId="55221140" sldId="409"/>
        </pc:sldMkLst>
        <pc:picChg chg="add mod">
          <ac:chgData name="Jeff Brusoe" userId="79cce04ecab53961" providerId="LiveId" clId="{801FDB38-E630-45BB-8DF6-4AC0B144BBD9}" dt="2021-04-14T15:47:02.733" v="321" actId="12789"/>
          <ac:picMkLst>
            <pc:docMk/>
            <pc:sldMk cId="55221140" sldId="409"/>
            <ac:picMk id="3" creationId="{5F5C916E-EEAD-4951-8932-65D36A54DD52}"/>
          </ac:picMkLst>
        </pc:picChg>
      </pc:sldChg>
      <pc:sldChg chg="addSp modSp new mod">
        <pc:chgData name="Jeff Brusoe" userId="79cce04ecab53961" providerId="LiveId" clId="{801FDB38-E630-45BB-8DF6-4AC0B144BBD9}" dt="2021-04-14T15:48:27.683" v="327" actId="12789"/>
        <pc:sldMkLst>
          <pc:docMk/>
          <pc:sldMk cId="18232168" sldId="410"/>
        </pc:sldMkLst>
        <pc:picChg chg="add mod">
          <ac:chgData name="Jeff Brusoe" userId="79cce04ecab53961" providerId="LiveId" clId="{801FDB38-E630-45BB-8DF6-4AC0B144BBD9}" dt="2021-04-14T15:48:27.683" v="327" actId="12789"/>
          <ac:picMkLst>
            <pc:docMk/>
            <pc:sldMk cId="18232168" sldId="410"/>
            <ac:picMk id="3" creationId="{DF1CE7A4-DE58-4355-84B3-F42ACEBE0DEE}"/>
          </ac:picMkLst>
        </pc:picChg>
      </pc:sldChg>
      <pc:sldChg chg="addSp modSp new mod">
        <pc:chgData name="Jeff Brusoe" userId="79cce04ecab53961" providerId="LiveId" clId="{801FDB38-E630-45BB-8DF6-4AC0B144BBD9}" dt="2021-04-14T15:50:22.354" v="333" actId="12789"/>
        <pc:sldMkLst>
          <pc:docMk/>
          <pc:sldMk cId="1295836418" sldId="411"/>
        </pc:sldMkLst>
        <pc:picChg chg="add mod">
          <ac:chgData name="Jeff Brusoe" userId="79cce04ecab53961" providerId="LiveId" clId="{801FDB38-E630-45BB-8DF6-4AC0B144BBD9}" dt="2021-04-14T15:50:22.354" v="333" actId="12789"/>
          <ac:picMkLst>
            <pc:docMk/>
            <pc:sldMk cId="1295836418" sldId="411"/>
            <ac:picMk id="3" creationId="{EB162988-1C92-46CD-9080-8300B4A02FEE}"/>
          </ac:picMkLst>
        </pc:picChg>
      </pc:sldChg>
      <pc:sldChg chg="addSp modSp new mod">
        <pc:chgData name="Jeff Brusoe" userId="79cce04ecab53961" providerId="LiveId" clId="{801FDB38-E630-45BB-8DF6-4AC0B144BBD9}" dt="2021-04-14T15:56:25.021" v="339" actId="12789"/>
        <pc:sldMkLst>
          <pc:docMk/>
          <pc:sldMk cId="3811412156" sldId="412"/>
        </pc:sldMkLst>
        <pc:picChg chg="add mod">
          <ac:chgData name="Jeff Brusoe" userId="79cce04ecab53961" providerId="LiveId" clId="{801FDB38-E630-45BB-8DF6-4AC0B144BBD9}" dt="2021-04-14T15:56:25.021" v="339" actId="12789"/>
          <ac:picMkLst>
            <pc:docMk/>
            <pc:sldMk cId="3811412156" sldId="412"/>
            <ac:picMk id="3" creationId="{4EF7D080-71BE-4BC5-9809-5E689E3F0E9F}"/>
          </ac:picMkLst>
        </pc:picChg>
      </pc:sldChg>
      <pc:sldChg chg="addSp modSp new mod">
        <pc:chgData name="Jeff Brusoe" userId="79cce04ecab53961" providerId="LiveId" clId="{801FDB38-E630-45BB-8DF6-4AC0B144BBD9}" dt="2021-04-14T15:57:59.558" v="345" actId="12789"/>
        <pc:sldMkLst>
          <pc:docMk/>
          <pc:sldMk cId="3356865979" sldId="413"/>
        </pc:sldMkLst>
        <pc:picChg chg="add mod">
          <ac:chgData name="Jeff Brusoe" userId="79cce04ecab53961" providerId="LiveId" clId="{801FDB38-E630-45BB-8DF6-4AC0B144BBD9}" dt="2021-04-14T15:57:59.558" v="345" actId="12789"/>
          <ac:picMkLst>
            <pc:docMk/>
            <pc:sldMk cId="3356865979" sldId="413"/>
            <ac:picMk id="3" creationId="{43EF14EC-5928-4A24-9D92-1D0DDAAEC88B}"/>
          </ac:picMkLst>
        </pc:picChg>
      </pc:sldChg>
      <pc:sldChg chg="addSp modSp new mod">
        <pc:chgData name="Jeff Brusoe" userId="79cce04ecab53961" providerId="LiveId" clId="{801FDB38-E630-45BB-8DF6-4AC0B144BBD9}" dt="2021-04-14T16:06:49.077" v="349" actId="1076"/>
        <pc:sldMkLst>
          <pc:docMk/>
          <pc:sldMk cId="1283576345" sldId="414"/>
        </pc:sldMkLst>
        <pc:picChg chg="add mod">
          <ac:chgData name="Jeff Brusoe" userId="79cce04ecab53961" providerId="LiveId" clId="{801FDB38-E630-45BB-8DF6-4AC0B144BBD9}" dt="2021-04-14T16:06:49.077" v="349" actId="1076"/>
          <ac:picMkLst>
            <pc:docMk/>
            <pc:sldMk cId="1283576345" sldId="414"/>
            <ac:picMk id="3" creationId="{CBD90BAF-1BA9-45B1-911E-AC5F343A93C2}"/>
          </ac:picMkLst>
        </pc:picChg>
      </pc:sldChg>
      <pc:sldChg chg="addSp delSp modSp new mod">
        <pc:chgData name="Jeff Brusoe" userId="79cce04ecab53961" providerId="LiveId" clId="{801FDB38-E630-45BB-8DF6-4AC0B144BBD9}" dt="2021-04-14T16:08:06.805" v="357" actId="12789"/>
        <pc:sldMkLst>
          <pc:docMk/>
          <pc:sldMk cId="3042659725" sldId="415"/>
        </pc:sldMkLst>
        <pc:picChg chg="add del">
          <ac:chgData name="Jeff Brusoe" userId="79cce04ecab53961" providerId="LiveId" clId="{801FDB38-E630-45BB-8DF6-4AC0B144BBD9}" dt="2021-04-14T16:07:08.593" v="352" actId="478"/>
          <ac:picMkLst>
            <pc:docMk/>
            <pc:sldMk cId="3042659725" sldId="415"/>
            <ac:picMk id="3" creationId="{3A86E7E2-E8B0-489C-934C-70A86A29759E}"/>
          </ac:picMkLst>
        </pc:picChg>
        <pc:picChg chg="add mod">
          <ac:chgData name="Jeff Brusoe" userId="79cce04ecab53961" providerId="LiveId" clId="{801FDB38-E630-45BB-8DF6-4AC0B144BBD9}" dt="2021-04-14T16:08:06.805" v="357" actId="12789"/>
          <ac:picMkLst>
            <pc:docMk/>
            <pc:sldMk cId="3042659725" sldId="415"/>
            <ac:picMk id="5" creationId="{F18B6790-56C6-4347-8CCD-2E893A0BDFFE}"/>
          </ac:picMkLst>
        </pc:picChg>
      </pc:sldChg>
      <pc:sldChg chg="new del">
        <pc:chgData name="Jeff Brusoe" userId="79cce04ecab53961" providerId="LiveId" clId="{801FDB38-E630-45BB-8DF6-4AC0B144BBD9}" dt="2021-04-14T16:15:58.401" v="359" actId="47"/>
        <pc:sldMkLst>
          <pc:docMk/>
          <pc:sldMk cId="1230125582" sldId="416"/>
        </pc:sldMkLst>
      </pc:sldChg>
      <pc:sldChg chg="addSp modSp add mod ord">
        <pc:chgData name="Jeff Brusoe" userId="79cce04ecab53961" providerId="LiveId" clId="{801FDB38-E630-45BB-8DF6-4AC0B144BBD9}" dt="2021-04-14T16:19:31.142" v="639" actId="108"/>
        <pc:sldMkLst>
          <pc:docMk/>
          <pc:sldMk cId="3289309518" sldId="416"/>
        </pc:sldMkLst>
        <pc:spChg chg="mod">
          <ac:chgData name="Jeff Brusoe" userId="79cce04ecab53961" providerId="LiveId" clId="{801FDB38-E630-45BB-8DF6-4AC0B144BBD9}" dt="2021-04-14T16:19:31.142" v="639" actId="108"/>
          <ac:spMkLst>
            <pc:docMk/>
            <pc:sldMk cId="3289309518" sldId="416"/>
            <ac:spMk id="2" creationId="{CF88A8FD-AD68-4628-9E0C-C8563E952909}"/>
          </ac:spMkLst>
        </pc:spChg>
        <pc:spChg chg="add mod">
          <ac:chgData name="Jeff Brusoe" userId="79cce04ecab53961" providerId="LiveId" clId="{801FDB38-E630-45BB-8DF6-4AC0B144BBD9}" dt="2021-04-14T16:17:53.101" v="456" actId="12789"/>
          <ac:spMkLst>
            <pc:docMk/>
            <pc:sldMk cId="3289309518" sldId="416"/>
            <ac:spMk id="3" creationId="{A82181BC-A37D-405D-A812-743BEB7E6877}"/>
          </ac:spMkLst>
        </pc:spChg>
      </pc:sldChg>
      <pc:sldChg chg="addSp modSp new mod">
        <pc:chgData name="Jeff Brusoe" userId="79cce04ecab53961" providerId="LiveId" clId="{801FDB38-E630-45BB-8DF6-4AC0B144BBD9}" dt="2021-04-15T00:40:20.996" v="645" actId="12789"/>
        <pc:sldMkLst>
          <pc:docMk/>
          <pc:sldMk cId="3137562067" sldId="417"/>
        </pc:sldMkLst>
        <pc:picChg chg="add mod">
          <ac:chgData name="Jeff Brusoe" userId="79cce04ecab53961" providerId="LiveId" clId="{801FDB38-E630-45BB-8DF6-4AC0B144BBD9}" dt="2021-04-15T00:40:20.996" v="645" actId="12789"/>
          <ac:picMkLst>
            <pc:docMk/>
            <pc:sldMk cId="3137562067" sldId="417"/>
            <ac:picMk id="3" creationId="{F557A531-9E45-4E8F-8657-3FAF33456D5E}"/>
          </ac:picMkLst>
        </pc:picChg>
      </pc:sldChg>
      <pc:sldChg chg="modSp add mod">
        <pc:chgData name="Jeff Brusoe" userId="79cce04ecab53961" providerId="LiveId" clId="{801FDB38-E630-45BB-8DF6-4AC0B144BBD9}" dt="2021-04-15T00:53:14.006" v="652" actId="20577"/>
        <pc:sldMkLst>
          <pc:docMk/>
          <pc:sldMk cId="3665344526" sldId="418"/>
        </pc:sldMkLst>
        <pc:spChg chg="mod">
          <ac:chgData name="Jeff Brusoe" userId="79cce04ecab53961" providerId="LiveId" clId="{801FDB38-E630-45BB-8DF6-4AC0B144BBD9}" dt="2021-04-15T00:53:14.006" v="652" actId="20577"/>
          <ac:spMkLst>
            <pc:docMk/>
            <pc:sldMk cId="3665344526" sldId="418"/>
            <ac:spMk id="2" creationId="{DF3BCE6E-9011-4D8A-9FCB-BFEEB25F0057}"/>
          </ac:spMkLst>
        </pc:spChg>
      </pc:sldChg>
      <pc:sldChg chg="addSp modSp new mod setBg">
        <pc:chgData name="Jeff Brusoe" userId="79cce04ecab53961" providerId="LiveId" clId="{801FDB38-E630-45BB-8DF6-4AC0B144BBD9}" dt="2021-04-15T00:58:57.439" v="686" actId="12789"/>
        <pc:sldMkLst>
          <pc:docMk/>
          <pc:sldMk cId="2908022300" sldId="419"/>
        </pc:sldMkLst>
        <pc:picChg chg="add mod">
          <ac:chgData name="Jeff Brusoe" userId="79cce04ecab53961" providerId="LiveId" clId="{801FDB38-E630-45BB-8DF6-4AC0B144BBD9}" dt="2021-04-15T00:58:57.439" v="686" actId="12789"/>
          <ac:picMkLst>
            <pc:docMk/>
            <pc:sldMk cId="2908022300" sldId="419"/>
            <ac:picMk id="3" creationId="{B9802582-1317-4E2C-AF8F-568178FD7F9D}"/>
          </ac:picMkLst>
        </pc:picChg>
      </pc:sldChg>
      <pc:sldChg chg="addSp modSp new mod">
        <pc:chgData name="Jeff Brusoe" userId="79cce04ecab53961" providerId="LiveId" clId="{801FDB38-E630-45BB-8DF6-4AC0B144BBD9}" dt="2021-04-15T01:00:31.119" v="692" actId="12789"/>
        <pc:sldMkLst>
          <pc:docMk/>
          <pc:sldMk cId="1497716080" sldId="420"/>
        </pc:sldMkLst>
        <pc:picChg chg="add mod">
          <ac:chgData name="Jeff Brusoe" userId="79cce04ecab53961" providerId="LiveId" clId="{801FDB38-E630-45BB-8DF6-4AC0B144BBD9}" dt="2021-04-15T01:00:31.119" v="692" actId="12789"/>
          <ac:picMkLst>
            <pc:docMk/>
            <pc:sldMk cId="1497716080" sldId="420"/>
            <ac:picMk id="3" creationId="{B1967D6D-58F5-479D-AAFF-3A8BDFB530D1}"/>
          </ac:picMkLst>
        </pc:picChg>
      </pc:sldChg>
      <pc:sldChg chg="add del ord">
        <pc:chgData name="Jeff Brusoe" userId="79cce04ecab53961" providerId="LiveId" clId="{801FDB38-E630-45BB-8DF6-4AC0B144BBD9}" dt="2021-04-15T01:03:55.578" v="696" actId="2696"/>
        <pc:sldMkLst>
          <pc:docMk/>
          <pc:sldMk cId="875388786" sldId="421"/>
        </pc:sldMkLst>
      </pc:sldChg>
      <pc:sldChg chg="new del">
        <pc:chgData name="Jeff Brusoe" userId="79cce04ecab53961" providerId="LiveId" clId="{801FDB38-E630-45BB-8DF6-4AC0B144BBD9}" dt="2021-04-15T01:19:27.227" v="716" actId="2696"/>
        <pc:sldMkLst>
          <pc:docMk/>
          <pc:sldMk cId="2808733650" sldId="421"/>
        </pc:sldMkLst>
      </pc:sldChg>
      <pc:sldChg chg="addSp modSp new mod ord">
        <pc:chgData name="Jeff Brusoe" userId="79cce04ecab53961" providerId="LiveId" clId="{801FDB38-E630-45BB-8DF6-4AC0B144BBD9}" dt="2021-04-15T01:13:10.195" v="711"/>
        <pc:sldMkLst>
          <pc:docMk/>
          <pc:sldMk cId="4162436013" sldId="422"/>
        </pc:sldMkLst>
        <pc:picChg chg="add mod">
          <ac:chgData name="Jeff Brusoe" userId="79cce04ecab53961" providerId="LiveId" clId="{801FDB38-E630-45BB-8DF6-4AC0B144BBD9}" dt="2021-04-15T01:08:38.032" v="703" actId="12789"/>
          <ac:picMkLst>
            <pc:docMk/>
            <pc:sldMk cId="4162436013" sldId="422"/>
            <ac:picMk id="3" creationId="{306444A5-2A20-434F-B49D-7FC7F6ED6E79}"/>
          </ac:picMkLst>
        </pc:picChg>
      </pc:sldChg>
      <pc:sldChg chg="addSp modSp new mod ord">
        <pc:chgData name="Jeff Brusoe" userId="79cce04ecab53961" providerId="LiveId" clId="{801FDB38-E630-45BB-8DF6-4AC0B144BBD9}" dt="2021-04-15T01:13:11.852" v="713"/>
        <pc:sldMkLst>
          <pc:docMk/>
          <pc:sldMk cId="1391033193" sldId="423"/>
        </pc:sldMkLst>
        <pc:picChg chg="add mod">
          <ac:chgData name="Jeff Brusoe" userId="79cce04ecab53961" providerId="LiveId" clId="{801FDB38-E630-45BB-8DF6-4AC0B144BBD9}" dt="2021-04-15T01:11:34.545" v="709" actId="12789"/>
          <ac:picMkLst>
            <pc:docMk/>
            <pc:sldMk cId="1391033193" sldId="423"/>
            <ac:picMk id="3" creationId="{0150FC2B-5A87-4B98-9791-B8552373B0C0}"/>
          </ac:picMkLst>
        </pc:picChg>
      </pc:sldChg>
      <pc:sldChg chg="new del">
        <pc:chgData name="Jeff Brusoe" userId="79cce04ecab53961" providerId="LiveId" clId="{801FDB38-E630-45BB-8DF6-4AC0B144BBD9}" dt="2021-04-15T01:19:21.779" v="715" actId="2696"/>
        <pc:sldMkLst>
          <pc:docMk/>
          <pc:sldMk cId="2795845546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May 13, 2021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1039423" y="612845"/>
            <a:ext cx="10113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HSCEnvironment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4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CE6E-9011-4D8A-9FCB-BFEEB25F0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940" y="2986357"/>
            <a:ext cx="6098120" cy="88528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Test-</a:t>
            </a:r>
            <a:r>
              <a:rPr lang="en-US" sz="4800" dirty="0" err="1"/>
              <a:t>HSCDCConnection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162663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Tahoma</vt:lpstr>
      <vt:lpstr>Depth</vt:lpstr>
      <vt:lpstr>PowerShell Code Review May 13, 2021</vt:lpstr>
      <vt:lpstr>PowerPoint Presentation</vt:lpstr>
      <vt:lpstr>Test-HSCDCConnection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Jeff Brusoe</cp:lastModifiedBy>
  <cp:revision>385</cp:revision>
  <dcterms:created xsi:type="dcterms:W3CDTF">2019-09-25T15:26:11Z</dcterms:created>
  <dcterms:modified xsi:type="dcterms:W3CDTF">2021-05-10T17:06:29Z</dcterms:modified>
</cp:coreProperties>
</file>