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May 27,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HSCEnvironment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40" y="2986357"/>
            <a:ext cx="6098120" cy="88528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Test-</a:t>
            </a:r>
            <a:r>
              <a:rPr lang="en-US" sz="4800" dirty="0" err="1"/>
              <a:t>HSCDCConnection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Tahoma</vt:lpstr>
      <vt:lpstr>Depth</vt:lpstr>
      <vt:lpstr>PowerShell Code Review May 27, 2021</vt:lpstr>
      <vt:lpstr>PowerPoint Presentation</vt:lpstr>
      <vt:lpstr>Test-HSCDCConnection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386</cp:revision>
  <dcterms:created xsi:type="dcterms:W3CDTF">2019-09-25T15:26:11Z</dcterms:created>
  <dcterms:modified xsi:type="dcterms:W3CDTF">2021-05-24T14:38:32Z</dcterms:modified>
</cp:coreProperties>
</file>