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96" r:id="rId3"/>
    <p:sldId id="395" r:id="rId4"/>
    <p:sldId id="397" r:id="rId5"/>
    <p:sldId id="3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June 24,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1039423" y="612845"/>
            <a:ext cx="101131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commit history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Set-HSCADUserExt7 (and similar type functions)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Create-NewAccount.ps1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Kevin’s file</a:t>
            </a:r>
          </a:p>
        </p:txBody>
      </p:sp>
    </p:spTree>
    <p:extLst>
      <p:ext uri="{BB962C8B-B14F-4D97-AF65-F5344CB8AC3E}">
        <p14:creationId xmlns:p14="http://schemas.microsoft.com/office/powerpoint/2010/main" val="7896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40" y="2986357"/>
            <a:ext cx="6098120" cy="88528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GitHub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39162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72BA17-0166-4AA5-8BAB-3220A4FF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0" y="1034181"/>
            <a:ext cx="11646280" cy="47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C29A6-32DE-4C4C-9F0F-941FE568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26" y="172235"/>
            <a:ext cx="9153549" cy="65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74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2756</TotalTime>
  <Words>26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Tahoma</vt:lpstr>
      <vt:lpstr>Depth</vt:lpstr>
      <vt:lpstr>PowerShell Code Review June 24, 2021</vt:lpstr>
      <vt:lpstr>PowerPoint Presentation</vt:lpstr>
      <vt:lpstr>GitHub Commit History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388</cp:revision>
  <dcterms:created xsi:type="dcterms:W3CDTF">2019-09-25T15:26:11Z</dcterms:created>
  <dcterms:modified xsi:type="dcterms:W3CDTF">2021-06-24T11:38:10Z</dcterms:modified>
</cp:coreProperties>
</file>