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96" r:id="rId3"/>
    <p:sldId id="409" r:id="rId4"/>
    <p:sldId id="395" r:id="rId5"/>
    <p:sldId id="398" r:id="rId6"/>
    <p:sldId id="399" r:id="rId7"/>
    <p:sldId id="397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9FCE8B6-5D87-40A9-8364-935FA5B3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1" y="664447"/>
            <a:ext cx="11814178" cy="55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9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18A8C26-9002-4C1A-B68C-21F3DD14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8" y="1862216"/>
            <a:ext cx="11732844" cy="31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989E4D-7C8E-4AC1-BCF3-7F2F0F58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1107374"/>
            <a:ext cx="11471564" cy="46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8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9E39F-290B-4BD4-9ACD-17D2F52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4" y="144740"/>
            <a:ext cx="11154092" cy="65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C6B00-894B-474B-AC05-12C17BFA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81" y="239505"/>
            <a:ext cx="10000839" cy="63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01CFF-8AB6-4616-B03A-27A8E8D2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6" y="551138"/>
            <a:ext cx="10821229" cy="57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A0BCE-83E8-4000-B84B-5EC0D989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92" y="1478286"/>
            <a:ext cx="10486817" cy="39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Get-NonADGroupUserLicense.ps1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Pester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34" y="3031780"/>
            <a:ext cx="7887532" cy="79444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Get-NonADGroupUserLicense.ps1</a:t>
            </a:r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40" y="2986357"/>
            <a:ext cx="6098120" cy="88528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PowerShell Pester Testing</a:t>
            </a:r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9E26F3E-6147-45A8-8B0B-5ADB4AAB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16" y="228015"/>
            <a:ext cx="9853168" cy="64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9E26F3E-6147-45A8-8B0B-5ADB4AAB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16" y="228015"/>
            <a:ext cx="9853168" cy="64019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783185-5F94-4C3F-B6E1-CBC3351EF0E2}"/>
              </a:ext>
            </a:extLst>
          </p:cNvPr>
          <p:cNvSpPr/>
          <p:nvPr/>
        </p:nvSpPr>
        <p:spPr>
          <a:xfrm>
            <a:off x="2201131" y="3296220"/>
            <a:ext cx="3033398" cy="1670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DFFF395-18DD-4BF5-94F4-EFD36D41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14" y="485810"/>
            <a:ext cx="8546573" cy="58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6653C2F-336D-4C9D-8C15-C1A11739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8" y="436576"/>
            <a:ext cx="8648625" cy="59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8E6E91-ED0F-4BF3-A835-E09382BB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9" y="474354"/>
            <a:ext cx="10659902" cy="59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698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19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Tahoma</vt:lpstr>
      <vt:lpstr>Depth</vt:lpstr>
      <vt:lpstr>PowerShell Code Review July 8, 2021</vt:lpstr>
      <vt:lpstr>PowerPoint Presentation</vt:lpstr>
      <vt:lpstr>Get-NonADGroupUserLicense.ps1</vt:lpstr>
      <vt:lpstr>PowerShell Pester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399</cp:revision>
  <dcterms:created xsi:type="dcterms:W3CDTF">2019-09-25T15:26:11Z</dcterms:created>
  <dcterms:modified xsi:type="dcterms:W3CDTF">2021-07-08T11:58:52Z</dcterms:modified>
</cp:coreProperties>
</file>