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32" r:id="rId3"/>
    <p:sldId id="442" r:id="rId4"/>
    <p:sldId id="443" r:id="rId5"/>
    <p:sldId id="409" r:id="rId6"/>
    <p:sldId id="415" r:id="rId7"/>
    <p:sldId id="429" r:id="rId8"/>
    <p:sldId id="428" r:id="rId9"/>
    <p:sldId id="430" r:id="rId10"/>
    <p:sldId id="431" r:id="rId11"/>
    <p:sldId id="416" r:id="rId12"/>
    <p:sldId id="414" r:id="rId13"/>
    <p:sldId id="410" r:id="rId14"/>
    <p:sldId id="412" r:id="rId15"/>
    <p:sldId id="413" r:id="rId16"/>
    <p:sldId id="433" r:id="rId17"/>
    <p:sldId id="434" r:id="rId18"/>
    <p:sldId id="411" r:id="rId19"/>
    <p:sldId id="435" r:id="rId20"/>
    <p:sldId id="417" r:id="rId21"/>
    <p:sldId id="423" r:id="rId22"/>
    <p:sldId id="424" r:id="rId23"/>
    <p:sldId id="425" r:id="rId24"/>
    <p:sldId id="422" r:id="rId25"/>
    <p:sldId id="426" r:id="rId26"/>
    <p:sldId id="427" r:id="rId27"/>
    <p:sldId id="436" r:id="rId28"/>
    <p:sldId id="437" r:id="rId29"/>
    <p:sldId id="438" r:id="rId30"/>
    <p:sldId id="439" r:id="rId31"/>
    <p:sldId id="440" r:id="rId32"/>
    <p:sldId id="441" r:id="rId33"/>
    <p:sldId id="418" r:id="rId34"/>
    <p:sldId id="447" r:id="rId35"/>
    <p:sldId id="419" r:id="rId36"/>
    <p:sldId id="420" r:id="rId37"/>
    <p:sldId id="421" r:id="rId38"/>
    <p:sldId id="444" r:id="rId39"/>
    <p:sldId id="445" r:id="rId40"/>
    <p:sldId id="44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August 5,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D8865C-00DE-4715-B50C-3750B3E3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10" y="309270"/>
            <a:ext cx="8930580" cy="62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805BF3F-BB35-48EE-9509-315CA0A1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30" y="2108988"/>
            <a:ext cx="11485541" cy="26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8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944" y="3031780"/>
            <a:ext cx="4318112" cy="7944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Backup-HSGPO.ps1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53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4F5431-9A44-4167-81D2-3135B0BF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62" y="276510"/>
            <a:ext cx="8452276" cy="63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BD4594B-EFDB-4B75-9EE2-748D9C13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6" y="823071"/>
            <a:ext cx="11218289" cy="52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9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CC1D57-4283-4744-8232-56E87197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1" y="1349953"/>
            <a:ext cx="11632139" cy="41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2FD0C6A-C398-48BD-80C1-7F642DC6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0" y="1353112"/>
            <a:ext cx="11084920" cy="41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2A148A8-5286-42EB-A49C-70CCE594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7" y="187776"/>
            <a:ext cx="9231006" cy="64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4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BCCCC0-1EC4-45B7-BBEF-D7DFFBB4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280988"/>
            <a:ext cx="8410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74853C-AEA0-43B4-BCB1-32648F92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93" y="137304"/>
            <a:ext cx="6555615" cy="65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F7BD1D-77D9-4CBA-9BE7-C121A08E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871537"/>
            <a:ext cx="7534275" cy="5114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8E3D2-5E77-40C7-8B3E-D34F42A5BE4D}"/>
              </a:ext>
            </a:extLst>
          </p:cNvPr>
          <p:cNvSpPr/>
          <p:nvPr/>
        </p:nvSpPr>
        <p:spPr>
          <a:xfrm>
            <a:off x="2480378" y="3088153"/>
            <a:ext cx="4971708" cy="2819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026" y="3000141"/>
            <a:ext cx="7285949" cy="8577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Backup-O365ProxyAddress.ps1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7999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E80387-D954-40D4-B23E-F407E208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1" y="371104"/>
            <a:ext cx="10927799" cy="61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9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5D60E9-4981-4AE0-A546-551A2E81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96" y="2024566"/>
            <a:ext cx="11341009" cy="28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6913DCE-5AA9-4907-A719-F8992E80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40" y="218493"/>
            <a:ext cx="9690321" cy="64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5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2F70B0-A774-4F38-A28B-07C554B1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2" y="1767211"/>
            <a:ext cx="11673657" cy="33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64B80F7-E534-4B3A-BC3D-D342484C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343025"/>
            <a:ext cx="1057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8E151F3-80F6-411C-8E62-C19C9857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3" y="1472240"/>
            <a:ext cx="11434675" cy="39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D80A320-F39F-4346-8E98-7AEA1BF2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0" y="1510141"/>
            <a:ext cx="11836560" cy="38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2E4E3F-954C-4CC2-99A0-DDA3D566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04875"/>
            <a:ext cx="11344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061287-F8C5-4BA0-A875-B0525CD7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8" y="2303833"/>
            <a:ext cx="11158965" cy="22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59CE38B-F251-4032-AB38-049843A9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0" y="474810"/>
            <a:ext cx="11564640" cy="59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DE1F99-0541-451C-B83D-ABC5713D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50" y="116586"/>
            <a:ext cx="9541901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13E457-5037-4395-8460-F731096E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73" y="113346"/>
            <a:ext cx="8692855" cy="66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4E3E8F-6D83-4C33-A246-C5ECD7A3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10820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877" y="3032589"/>
            <a:ext cx="6614246" cy="792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Backup-WVUMProxyAddress.ps1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813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374EF1-6DFA-46AE-B3FD-2C49998E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9" y="690157"/>
            <a:ext cx="11503143" cy="54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4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4FBB56-89C0-4A23-9AE4-C0D38399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6" y="787350"/>
            <a:ext cx="11211268" cy="52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9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E7CF29-5E62-4671-9A03-49ADB472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2" y="275718"/>
            <a:ext cx="10211057" cy="63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0F2B2EA-FF64-4B07-8951-E31DA1DB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28612"/>
            <a:ext cx="92773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5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3D4262C-A5F0-4931-B50A-625176DE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48" y="123876"/>
            <a:ext cx="9780704" cy="66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0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E746D22-0049-4DC1-9ADC-6B093F76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7" y="87537"/>
            <a:ext cx="11196767" cy="66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AC628F-032B-469F-B446-D58CA6F5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0" y="355032"/>
            <a:ext cx="10653000" cy="61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3749B0-E9CE-4BAB-966E-8CCDE626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6" y="1079480"/>
            <a:ext cx="11918389" cy="46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877" y="3032589"/>
            <a:ext cx="6614246" cy="7928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Backup-HSADUserOrgUnit.ps1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1BDD8A-44F1-4A2A-84BD-99C4E79B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7" y="1185625"/>
            <a:ext cx="11401787" cy="44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7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411FF1-FA08-44E6-B9E2-70ED5BDB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24025"/>
            <a:ext cx="11753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C78E5F-418C-4339-8B91-4013E9F8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7" y="2037773"/>
            <a:ext cx="11471066" cy="27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7DD295-D8EA-42A7-B158-958F2F3D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2" y="724528"/>
            <a:ext cx="10188156" cy="54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615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24</Words>
  <Application>Microsoft Office PowerPoint</Application>
  <PresentationFormat>Widescreen</PresentationFormat>
  <Paragraphs>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Corbel</vt:lpstr>
      <vt:lpstr>Depth</vt:lpstr>
      <vt:lpstr>PowerShell Code Review August 5, 2021</vt:lpstr>
      <vt:lpstr>PowerPoint Presentation</vt:lpstr>
      <vt:lpstr>PowerPoint Presentation</vt:lpstr>
      <vt:lpstr>PowerPoint Presentation</vt:lpstr>
      <vt:lpstr>Backup-HSADUserOrgUnit.ps1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Backup-HSGPO.ps1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Backup-O365ProxyAddress.ps1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Backup-WVUMProxyAddress.ps1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428</cp:revision>
  <dcterms:created xsi:type="dcterms:W3CDTF">2019-09-25T15:26:11Z</dcterms:created>
  <dcterms:modified xsi:type="dcterms:W3CDTF">2021-08-05T11:47:45Z</dcterms:modified>
</cp:coreProperties>
</file>