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21" r:id="rId2"/>
    <p:sldId id="422" r:id="rId3"/>
    <p:sldId id="423" r:id="rId4"/>
    <p:sldId id="425" r:id="rId5"/>
    <p:sldId id="42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4D87E-F4AB-4D71-AE64-F49F0BB63E3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551C9-F30B-4704-8F05-BA70E0C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6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1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38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109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9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4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71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1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0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8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6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7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B973-7296-421D-961C-5B297B5F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987" y="4535050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0324A-1891-4CF3-B976-F401A9979EF6}"/>
              </a:ext>
            </a:extLst>
          </p:cNvPr>
          <p:cNvSpPr txBox="1"/>
          <p:nvPr/>
        </p:nvSpPr>
        <p:spPr>
          <a:xfrm>
            <a:off x="3801333" y="3061887"/>
            <a:ext cx="52538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Compare-SharedUserFile.ps1</a:t>
            </a:r>
          </a:p>
        </p:txBody>
      </p:sp>
    </p:spTree>
    <p:extLst>
      <p:ext uri="{BB962C8B-B14F-4D97-AF65-F5344CB8AC3E}">
        <p14:creationId xmlns:p14="http://schemas.microsoft.com/office/powerpoint/2010/main" val="282430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6228E6-1E72-447E-89EE-5E79B905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54" y="752482"/>
            <a:ext cx="10862892" cy="518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7DD182-B220-4411-A7C5-263D88126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8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C99F44-9F5D-4F1E-A566-04B7B0450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2776537"/>
            <a:ext cx="54673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0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AB6D49-5617-4257-97D8-9F7E86A5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223" y="1214485"/>
            <a:ext cx="63722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1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B973-7296-421D-961C-5B297B5F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987" y="4535050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0324A-1891-4CF3-B976-F401A9979EF6}"/>
              </a:ext>
            </a:extLst>
          </p:cNvPr>
          <p:cNvSpPr txBox="1"/>
          <p:nvPr/>
        </p:nvSpPr>
        <p:spPr>
          <a:xfrm>
            <a:off x="3469055" y="1676619"/>
            <a:ext cx="52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Removed Shared User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EA6C77-47FD-4DF1-9B24-3E895698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2924175"/>
            <a:ext cx="72485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3199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Depth</vt:lpstr>
      <vt:lpstr>  </vt:lpstr>
      <vt:lpstr> 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Russell, Kevin</dc:creator>
  <cp:lastModifiedBy>Russell, Kevin</cp:lastModifiedBy>
  <cp:revision>1</cp:revision>
  <dcterms:created xsi:type="dcterms:W3CDTF">2021-08-19T11:47:02Z</dcterms:created>
  <dcterms:modified xsi:type="dcterms:W3CDTF">2021-08-19T11:53:55Z</dcterms:modified>
</cp:coreProperties>
</file>