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22" r:id="rId3"/>
    <p:sldId id="409" r:id="rId4"/>
    <p:sldId id="415" r:id="rId5"/>
    <p:sldId id="417" r:id="rId6"/>
    <p:sldId id="416" r:id="rId7"/>
    <p:sldId id="410" r:id="rId8"/>
    <p:sldId id="411" r:id="rId9"/>
    <p:sldId id="412" r:id="rId10"/>
    <p:sldId id="414" r:id="rId11"/>
    <p:sldId id="413" r:id="rId12"/>
    <p:sldId id="418" r:id="rId13"/>
    <p:sldId id="419" r:id="rId14"/>
    <p:sldId id="420" r:id="rId15"/>
    <p:sldId id="421" r:id="rId16"/>
    <p:sldId id="4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840D2-3E62-4C1E-A2B2-4B444F0E2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August 19,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134E9-47EB-43DC-99D2-943364E2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114550"/>
            <a:ext cx="5934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AB6D49-5617-4257-97D8-9F7E86A5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23" y="1214485"/>
            <a:ext cx="63722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791" y="3053045"/>
            <a:ext cx="6926419" cy="75191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Create-NewAccount.ps1</a:t>
            </a:r>
          </a:p>
        </p:txBody>
      </p:sp>
    </p:spTree>
    <p:extLst>
      <p:ext uri="{BB962C8B-B14F-4D97-AF65-F5344CB8AC3E}">
        <p14:creationId xmlns:p14="http://schemas.microsoft.com/office/powerpoint/2010/main" val="110494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2CC385E-7C12-4CBE-82DD-4404AB8C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97" y="232707"/>
            <a:ext cx="7072407" cy="63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4EBCAE-3079-42FE-AA91-54756B1B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5" y="1699965"/>
            <a:ext cx="11585550" cy="3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02B6D8-756A-4543-BD93-99045293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9" y="107359"/>
            <a:ext cx="10599943" cy="66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6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3143216-B2DF-47D5-81DC-39437E94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7" y="538476"/>
            <a:ext cx="11654346" cy="57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DED4678-6932-4684-BE3E-2D0868C4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03" y="235444"/>
            <a:ext cx="5982699" cy="6485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F94DAC-40D3-4B95-9DC2-EE348148161F}"/>
              </a:ext>
            </a:extLst>
          </p:cNvPr>
          <p:cNvSpPr/>
          <p:nvPr/>
        </p:nvSpPr>
        <p:spPr>
          <a:xfrm>
            <a:off x="3004103" y="4823871"/>
            <a:ext cx="5313104" cy="18972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Compare-Ext15WithPrimarySMTPAddress.ps1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BC64E7-498A-48C8-A7DA-32268CA2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6" y="951353"/>
            <a:ext cx="11564149" cy="49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690B57-3F6A-470E-A890-BD01C298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7" y="2424470"/>
            <a:ext cx="10667827" cy="2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A5F585-5BBF-4767-9161-498A6637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9" y="1506293"/>
            <a:ext cx="11569282" cy="38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973-7296-421D-961C-5B297B5F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453505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324A-1891-4CF3-B976-F401A9979EF6}"/>
              </a:ext>
            </a:extLst>
          </p:cNvPr>
          <p:cNvSpPr txBox="1"/>
          <p:nvPr/>
        </p:nvSpPr>
        <p:spPr>
          <a:xfrm>
            <a:off x="3801333" y="3061887"/>
            <a:ext cx="5253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Compare-SharedUserFile.ps1</a:t>
            </a:r>
          </a:p>
        </p:txBody>
      </p:sp>
    </p:spTree>
    <p:extLst>
      <p:ext uri="{BB962C8B-B14F-4D97-AF65-F5344CB8AC3E}">
        <p14:creationId xmlns:p14="http://schemas.microsoft.com/office/powerpoint/2010/main" val="168504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228E6-1E72-447E-89EE-5E79B905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4" y="752482"/>
            <a:ext cx="10862892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DD182-B220-4411-A7C5-263D88126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99F44-9F5D-4F1E-A566-04B7B045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776537"/>
            <a:ext cx="5467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32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22</Words>
  <Application>Microsoft Office PowerPoint</Application>
  <PresentationFormat>Widescreen</PresentationFormat>
  <Paragraphs>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PowerShell Code Review August 19, 2021</vt:lpstr>
      <vt:lpstr>PowerPoint Presentation</vt:lpstr>
      <vt:lpstr>Compare-Ext15WithPrimarySMTPAddress.ps1 </vt:lpstr>
      <vt:lpstr>PowerPoint Presentation</vt:lpstr>
      <vt:lpstr>PowerPoint Presentation</vt:lpstr>
      <vt:lpstr>PowerPoint Presentation</vt:lpstr>
      <vt:lpstr>  </vt:lpstr>
      <vt:lpstr> </vt:lpstr>
      <vt:lpstr>PowerPoint Presentation</vt:lpstr>
      <vt:lpstr>PowerPoint Presentation</vt:lpstr>
      <vt:lpstr>PowerPoint Presentation</vt:lpstr>
      <vt:lpstr>Create-NewAccount.ps1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443</cp:revision>
  <dcterms:created xsi:type="dcterms:W3CDTF">2019-09-25T15:26:11Z</dcterms:created>
  <dcterms:modified xsi:type="dcterms:W3CDTF">2021-08-19T11:52:20Z</dcterms:modified>
</cp:coreProperties>
</file>