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409" r:id="rId3"/>
    <p:sldId id="415" r:id="rId4"/>
    <p:sldId id="417" r:id="rId5"/>
    <p:sldId id="416" r:id="rId6"/>
    <p:sldId id="424" r:id="rId7"/>
    <p:sldId id="425" r:id="rId8"/>
    <p:sldId id="426" r:id="rId9"/>
    <p:sldId id="428" r:id="rId10"/>
    <p:sldId id="4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August 19,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D6BC9-2CE5-4511-9915-391BA2508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89" y="683450"/>
            <a:ext cx="10944023" cy="54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4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822" y="3039838"/>
            <a:ext cx="9202357" cy="7783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Disable-AccountSecurityCompliance.ps1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82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3C1C62-3F92-4C42-BAA9-AFA16D30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76" y="102365"/>
            <a:ext cx="9374049" cy="66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9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8BC963-D761-4159-945C-5C2D1766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3" y="801234"/>
            <a:ext cx="11782775" cy="52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0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06ACB2-5718-4259-8283-119FF8A5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37" y="215924"/>
            <a:ext cx="8177926" cy="64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448" y="3039116"/>
            <a:ext cx="6439104" cy="77976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Disable-NewUsers.ps1</a:t>
            </a:r>
          </a:p>
        </p:txBody>
      </p:sp>
    </p:spTree>
    <p:extLst>
      <p:ext uri="{BB962C8B-B14F-4D97-AF65-F5344CB8AC3E}">
        <p14:creationId xmlns:p14="http://schemas.microsoft.com/office/powerpoint/2010/main" val="243537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9C1BB-F64B-4992-A4D8-C4CC30617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11" y="112247"/>
            <a:ext cx="9261579" cy="66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0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2FF94-80BF-4942-BFF3-95EDA012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74" y="210805"/>
            <a:ext cx="7770853" cy="64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448" y="3039116"/>
            <a:ext cx="6439104" cy="77976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Disable-POPIMAP.ps1</a:t>
            </a:r>
          </a:p>
        </p:txBody>
      </p:sp>
    </p:spTree>
    <p:extLst>
      <p:ext uri="{BB962C8B-B14F-4D97-AF65-F5344CB8AC3E}">
        <p14:creationId xmlns:p14="http://schemas.microsoft.com/office/powerpoint/2010/main" val="219810169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</TotalTime>
  <Words>18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PowerShell Code Review August 19, 2021</vt:lpstr>
      <vt:lpstr>Disable-AccountSecurityCompliance.ps1 </vt:lpstr>
      <vt:lpstr>PowerPoint Presentation</vt:lpstr>
      <vt:lpstr>PowerPoint Presentation</vt:lpstr>
      <vt:lpstr>PowerPoint Presentation</vt:lpstr>
      <vt:lpstr>Disable-NewUsers.ps1</vt:lpstr>
      <vt:lpstr>PowerPoint Presentation</vt:lpstr>
      <vt:lpstr>PowerPoint Presentation</vt:lpstr>
      <vt:lpstr>Disable-POPIMAP.ps1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451</cp:revision>
  <dcterms:created xsi:type="dcterms:W3CDTF">2019-09-25T15:26:11Z</dcterms:created>
  <dcterms:modified xsi:type="dcterms:W3CDTF">2021-09-02T11:58:33Z</dcterms:modified>
</cp:coreProperties>
</file>