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416" r:id="rId3"/>
    <p:sldId id="431" r:id="rId4"/>
    <p:sldId id="420" r:id="rId5"/>
    <p:sldId id="421" r:id="rId6"/>
    <p:sldId id="422" r:id="rId7"/>
    <p:sldId id="415" r:id="rId8"/>
    <p:sldId id="417" r:id="rId9"/>
    <p:sldId id="418" r:id="rId10"/>
    <p:sldId id="419" r:id="rId11"/>
    <p:sldId id="424" r:id="rId12"/>
    <p:sldId id="423" r:id="rId13"/>
    <p:sldId id="409" r:id="rId14"/>
    <p:sldId id="433" r:id="rId15"/>
    <p:sldId id="432" r:id="rId16"/>
    <p:sldId id="434" r:id="rId17"/>
    <p:sldId id="445" r:id="rId18"/>
    <p:sldId id="436" r:id="rId19"/>
    <p:sldId id="451" r:id="rId20"/>
    <p:sldId id="452" r:id="rId21"/>
    <p:sldId id="453" r:id="rId22"/>
    <p:sldId id="454" r:id="rId23"/>
    <p:sldId id="45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October 14,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29C5F4-DEE5-44E6-A8C6-A0C9246DA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0186"/>
              </p:ext>
            </p:extLst>
          </p:nvPr>
        </p:nvGraphicFramePr>
        <p:xfrm>
          <a:off x="475451" y="1275415"/>
          <a:ext cx="11241098" cy="43071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49862">
                  <a:extLst>
                    <a:ext uri="{9D8B030D-6E8A-4147-A177-3AD203B41FA5}">
                      <a16:colId xmlns:a16="http://schemas.microsoft.com/office/drawing/2014/main" val="3119514003"/>
                    </a:ext>
                  </a:extLst>
                </a:gridCol>
                <a:gridCol w="6991236">
                  <a:extLst>
                    <a:ext uri="{9D8B030D-6E8A-4147-A177-3AD203B41FA5}">
                      <a16:colId xmlns:a16="http://schemas.microsoft.com/office/drawing/2014/main" val="4093367165"/>
                    </a:ext>
                  </a:extLst>
                </a:gridCol>
              </a:tblGrid>
              <a:tr h="4307171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nTFRSReplicaSet</a:t>
                      </a:r>
                      <a:endParaRPr lang="en-US" sz="32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nTFRSSettings</a:t>
                      </a:r>
                      <a:endParaRPr lang="en-US" sz="32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 err="1">
                          <a:solidFill>
                            <a:srgbClr val="00B0F0"/>
                          </a:solidFill>
                        </a:rPr>
                        <a:t>organizationalUnit</a:t>
                      </a:r>
                      <a:endParaRPr lang="en-US" sz="3200" b="1" dirty="0">
                        <a:solidFill>
                          <a:srgbClr val="00B0F0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packageRegistration</a:t>
                      </a:r>
                      <a:endParaRPr lang="en-US" sz="32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printQueue</a:t>
                      </a:r>
                      <a:endParaRPr lang="en-US" sz="32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rIDManager</a:t>
                      </a:r>
                      <a:endParaRPr lang="en-US" sz="32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rIDSet</a:t>
                      </a:r>
                      <a:endParaRPr lang="en-US" sz="32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rpcContainer</a:t>
                      </a:r>
                      <a:endParaRPr lang="en-US" sz="3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rRASAdministrationConnectionPoint</a:t>
                      </a:r>
                      <a:endParaRPr lang="en-US" sz="32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samServer</a:t>
                      </a:r>
                      <a:endParaRPr lang="en-US" sz="32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/>
                        <a:t>secret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serviceAdministrationPoint</a:t>
                      </a:r>
                      <a:endParaRPr lang="en-US" sz="32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serviceConnectionPoint</a:t>
                      </a:r>
                      <a:endParaRPr lang="en-US" sz="32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 err="1"/>
                        <a:t>trustedDomain</a:t>
                      </a:r>
                      <a:endParaRPr lang="en-US" sz="32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>
                          <a:solidFill>
                            <a:srgbClr val="00B0F0"/>
                          </a:solidFill>
                        </a:rPr>
                        <a:t>user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0" dirty="0"/>
                        <a:t>volume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97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44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2C3BB-F6DA-4F38-9F17-FA6ECB398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56" y="225042"/>
            <a:ext cx="9489289" cy="64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7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38AFB-7DB7-4E0F-A902-95564B2D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8" y="1705160"/>
            <a:ext cx="11158965" cy="34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4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822" y="3039838"/>
            <a:ext cx="9202357" cy="77832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Backup-ADGroupMembershipByGroupName.ps1</a:t>
            </a:r>
          </a:p>
        </p:txBody>
      </p:sp>
    </p:spTree>
    <p:extLst>
      <p:ext uri="{BB962C8B-B14F-4D97-AF65-F5344CB8AC3E}">
        <p14:creationId xmlns:p14="http://schemas.microsoft.com/office/powerpoint/2010/main" val="248286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6BD7D-3B5C-4603-AEAD-A96CD1AE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8" y="1123965"/>
            <a:ext cx="11690084" cy="46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3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48F058-9010-442F-81B5-6DE1EE24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6" y="1347965"/>
            <a:ext cx="11569488" cy="41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3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822" y="3039838"/>
            <a:ext cx="9202357" cy="77832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Backup-ADGroupMembershipByUser.ps1</a:t>
            </a:r>
          </a:p>
        </p:txBody>
      </p:sp>
    </p:spTree>
    <p:extLst>
      <p:ext uri="{BB962C8B-B14F-4D97-AF65-F5344CB8AC3E}">
        <p14:creationId xmlns:p14="http://schemas.microsoft.com/office/powerpoint/2010/main" val="165420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D8821-D256-429F-8D34-68535DB2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6" y="1050491"/>
            <a:ext cx="11925528" cy="475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B01124A-A100-4C44-9E94-13A8B668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2" y="1176238"/>
            <a:ext cx="11508296" cy="45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6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846" y="3016086"/>
            <a:ext cx="9850309" cy="82582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Get-ADGroupMembershipNoRecursion.ps1</a:t>
            </a:r>
          </a:p>
        </p:txBody>
      </p:sp>
    </p:spTree>
    <p:extLst>
      <p:ext uri="{BB962C8B-B14F-4D97-AF65-F5344CB8AC3E}">
        <p14:creationId xmlns:p14="http://schemas.microsoft.com/office/powerpoint/2010/main" val="404967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C3D48-EA94-41DE-97C8-C83433AFA1DB}"/>
              </a:ext>
            </a:extLst>
          </p:cNvPr>
          <p:cNvSpPr txBox="1"/>
          <p:nvPr/>
        </p:nvSpPr>
        <p:spPr>
          <a:xfrm>
            <a:off x="1538601" y="881547"/>
            <a:ext cx="9549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Get-ADObjectCount.ps1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Backup-ADGroupMembershipByGroupName.ps1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Backup-ADGroupMembershipByUsername.ps1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Get-ADGroupmembershipNoRecursion.ps1</a:t>
            </a:r>
          </a:p>
        </p:txBody>
      </p:sp>
    </p:spTree>
    <p:extLst>
      <p:ext uri="{BB962C8B-B14F-4D97-AF65-F5344CB8AC3E}">
        <p14:creationId xmlns:p14="http://schemas.microsoft.com/office/powerpoint/2010/main" val="105157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734A2E-AF43-4D0E-A41F-CF0FE82D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73" y="183952"/>
            <a:ext cx="11280054" cy="64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2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8D7C8-5BB2-4EDE-B4E2-481137EB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8" y="109902"/>
            <a:ext cx="10665245" cy="663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907CD-7B37-4646-B26C-04A92E6D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1" y="144855"/>
            <a:ext cx="11108698" cy="65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8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5F39F-5A95-44E8-8DFD-DCD1E3F6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09587"/>
            <a:ext cx="116205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822" y="3039838"/>
            <a:ext cx="9202357" cy="77832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Get-ADObjectCount.ps1</a:t>
            </a:r>
          </a:p>
        </p:txBody>
      </p:sp>
    </p:spTree>
    <p:extLst>
      <p:ext uri="{BB962C8B-B14F-4D97-AF65-F5344CB8AC3E}">
        <p14:creationId xmlns:p14="http://schemas.microsoft.com/office/powerpoint/2010/main" val="75951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73EC4-4B2E-41C9-AE26-59A2BE95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3" y="258068"/>
            <a:ext cx="10653494" cy="63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9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831DD-B798-4A93-8A34-D1C3984C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1" y="703618"/>
            <a:ext cx="11553758" cy="54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8EBDA-4D48-4F9C-AE12-4005E332A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6" y="122412"/>
            <a:ext cx="10935968" cy="661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0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8D806-DD25-421E-9943-93460620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0" y="1810315"/>
            <a:ext cx="11579121" cy="32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9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29C5F4-DEE5-44E6-A8C6-A0C9246DA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54910"/>
              </p:ext>
            </p:extLst>
          </p:nvPr>
        </p:nvGraphicFramePr>
        <p:xfrm>
          <a:off x="1332663" y="259080"/>
          <a:ext cx="9526674" cy="633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63337">
                  <a:extLst>
                    <a:ext uri="{9D8B030D-6E8A-4147-A177-3AD203B41FA5}">
                      <a16:colId xmlns:a16="http://schemas.microsoft.com/office/drawing/2014/main" val="3119514003"/>
                    </a:ext>
                  </a:extLst>
                </a:gridCol>
                <a:gridCol w="4763337">
                  <a:extLst>
                    <a:ext uri="{9D8B030D-6E8A-4147-A177-3AD203B41FA5}">
                      <a16:colId xmlns:a16="http://schemas.microsoft.com/office/drawing/2014/main" val="4093367165"/>
                    </a:ext>
                  </a:extLst>
                </a:gridCol>
              </a:tblGrid>
              <a:tr h="50876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builtinDomain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categoryRegistration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classStore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computer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contact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dfsConfiguration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dnsNode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dnsZone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domainDNS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domainPolicy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fileLinkTracking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foreignSecurityPrincipal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fTDfs</a:t>
                      </a:r>
                      <a:endParaRPr lang="en-US" sz="2800" b="0" dirty="0"/>
                    </a:p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rgbClr val="00B0F0"/>
                          </a:solidFill>
                        </a:rPr>
                        <a:t>group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groupPolicyContainer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infrastructureUpdate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intellimirrorSCP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ipsecFilter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ipsecISAKMPPolicy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ipsecNegotiationPolicy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ipsecNFA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ipsecPolicy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linkTrackObjectMoveTable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linkTrackVolumeTable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lostAndFound</a:t>
                      </a:r>
                      <a:endParaRPr lang="en-US" sz="28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msDFS-Linkv2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msDFS-NamespaceAnchor</a:t>
                      </a:r>
                      <a:endParaRPr lang="en-US" sz="2800" b="0" dirty="0"/>
                    </a:p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97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04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29C5F4-DEE5-44E6-A8C6-A0C9246DA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83100"/>
              </p:ext>
            </p:extLst>
          </p:nvPr>
        </p:nvGraphicFramePr>
        <p:xfrm>
          <a:off x="475451" y="396240"/>
          <a:ext cx="11241098" cy="6065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5158">
                  <a:extLst>
                    <a:ext uri="{9D8B030D-6E8A-4147-A177-3AD203B41FA5}">
                      <a16:colId xmlns:a16="http://schemas.microsoft.com/office/drawing/2014/main" val="3119514003"/>
                    </a:ext>
                  </a:extLst>
                </a:gridCol>
                <a:gridCol w="5365940">
                  <a:extLst>
                    <a:ext uri="{9D8B030D-6E8A-4147-A177-3AD203B41FA5}">
                      <a16:colId xmlns:a16="http://schemas.microsoft.com/office/drawing/2014/main" val="4093367165"/>
                    </a:ext>
                  </a:extLst>
                </a:gridCol>
              </a:tblGrid>
              <a:tr h="5809908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msDFS-Namespacev2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msDFSR</a:t>
                      </a:r>
                      <a:r>
                        <a:rPr lang="en-US" sz="2800" b="0" dirty="0"/>
                        <a:t>-Connection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msDFSR</a:t>
                      </a:r>
                      <a:r>
                        <a:rPr lang="en-US" sz="2800" b="0" dirty="0"/>
                        <a:t>-Content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msDFSR-ContentSet</a:t>
                      </a:r>
                      <a:endParaRPr lang="en-US" sz="28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msDFSR-GlobalSettings</a:t>
                      </a:r>
                      <a:endParaRPr lang="en-US" sz="28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msDFSR-LocalSettings</a:t>
                      </a:r>
                      <a:endParaRPr lang="en-US" sz="28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msDFSR</a:t>
                      </a:r>
                      <a:r>
                        <a:rPr lang="en-US" sz="2800" b="0" dirty="0"/>
                        <a:t>-Member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msDFSR-ReplicationGroup</a:t>
                      </a:r>
                      <a:endParaRPr lang="en-US" sz="28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msDFSR</a:t>
                      </a:r>
                      <a:r>
                        <a:rPr lang="en-US" sz="2800" b="0" dirty="0"/>
                        <a:t>-Subscriber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msDFSR</a:t>
                      </a:r>
                      <a:r>
                        <a:rPr lang="en-US" sz="2800" b="0" dirty="0"/>
                        <a:t>-Subscription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msDFSR</a:t>
                      </a:r>
                      <a:r>
                        <a:rPr lang="en-US" sz="2800" b="0" dirty="0"/>
                        <a:t>-Topology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msDS-PasswordSettings</a:t>
                      </a:r>
                      <a:endParaRPr lang="en-US" sz="28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msDS-PasswordSettingsContainer</a:t>
                      </a:r>
                      <a:endParaRPr lang="en-US" sz="28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 err="1"/>
                        <a:t>msDS-QuotaContainer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msExchSystemMailbox</a:t>
                      </a:r>
                      <a:endParaRPr lang="en-US" sz="2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msExchSystemObjectsContainer</a:t>
                      </a:r>
                      <a:endParaRPr lang="en-US" sz="2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msFVE-RecoveryInformation</a:t>
                      </a:r>
                      <a:endParaRPr lang="en-US" sz="2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msImaging</a:t>
                      </a:r>
                      <a:r>
                        <a:rPr lang="en-US" sz="2600" b="0" dirty="0"/>
                        <a:t>-PSPs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mSMQConfiguration</a:t>
                      </a:r>
                      <a:endParaRPr lang="en-US" sz="2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/>
                        <a:t>ms-net-ieee-80211-GroupPolicy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/>
                        <a:t>ms-net-ieee-8023-GroupPolicy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msPrint-ConnectionPolicy</a:t>
                      </a:r>
                      <a:endParaRPr lang="en-US" sz="2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mSSMSManagementPoint</a:t>
                      </a:r>
                      <a:endParaRPr lang="en-US" sz="2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mSSMSRoamingBoundaryRange</a:t>
                      </a:r>
                      <a:endParaRPr lang="en-US" sz="2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mSSMSSite</a:t>
                      </a:r>
                      <a:endParaRPr lang="en-US" sz="2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msTPM-InformationObject</a:t>
                      </a:r>
                      <a:endParaRPr lang="en-US" sz="2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msTPM-InformationObjectsContainer</a:t>
                      </a:r>
                      <a:endParaRPr lang="en-US" sz="2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msWMI-Som</a:t>
                      </a:r>
                      <a:endParaRPr lang="en-US" sz="2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97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5060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3673</TotalTime>
  <Words>104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Depth</vt:lpstr>
      <vt:lpstr>PowerShell Code Review October 14, 2021</vt:lpstr>
      <vt:lpstr>PowerPoint Presentation</vt:lpstr>
      <vt:lpstr>Get-ADObjectCount.ps1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Backup-ADGroupMembershipByGroupName.ps1</vt:lpstr>
      <vt:lpstr>PowerPoint Presentation</vt:lpstr>
      <vt:lpstr>PowerPoint Presentation</vt:lpstr>
      <vt:lpstr>Backup-ADGroupMembershipByUser.ps1</vt:lpstr>
      <vt:lpstr>PowerPoint Presentation</vt:lpstr>
      <vt:lpstr>PowerPoint Presentation</vt:lpstr>
      <vt:lpstr>Get-ADGroupMembershipNoRecursion.ps1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485</cp:revision>
  <dcterms:created xsi:type="dcterms:W3CDTF">2019-09-25T15:26:11Z</dcterms:created>
  <dcterms:modified xsi:type="dcterms:W3CDTF">2021-10-13T21:10:46Z</dcterms:modified>
</cp:coreProperties>
</file>