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21" r:id="rId2"/>
    <p:sldId id="422" r:id="rId3"/>
    <p:sldId id="423" r:id="rId4"/>
    <p:sldId id="426" r:id="rId5"/>
    <p:sldId id="425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4D87E-F4AB-4D71-AE64-F49F0BB63E3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551C9-F30B-4704-8F05-BA70E0CA1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38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10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973-7296-421D-961C-5B297B5F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453505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324A-1891-4CF3-B976-F401A9979EF6}"/>
              </a:ext>
            </a:extLst>
          </p:cNvPr>
          <p:cNvSpPr txBox="1"/>
          <p:nvPr/>
        </p:nvSpPr>
        <p:spPr>
          <a:xfrm>
            <a:off x="2214693" y="2701530"/>
            <a:ext cx="7432645" cy="145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Move-HSCStaleComputerObject.ps1</a:t>
            </a:r>
          </a:p>
        </p:txBody>
      </p:sp>
    </p:spTree>
    <p:extLst>
      <p:ext uri="{BB962C8B-B14F-4D97-AF65-F5344CB8AC3E}">
        <p14:creationId xmlns:p14="http://schemas.microsoft.com/office/powerpoint/2010/main" val="282430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D3BD3-42F4-4D2C-BB3A-B047EF50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362075"/>
            <a:ext cx="96583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61C14-4729-4773-8ECC-58F9FEBA7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738437"/>
            <a:ext cx="10420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B2E31-4FF2-4547-A884-E0FFC0CCD9D0}"/>
              </a:ext>
            </a:extLst>
          </p:cNvPr>
          <p:cNvSpPr txBox="1"/>
          <p:nvPr/>
        </p:nvSpPr>
        <p:spPr>
          <a:xfrm>
            <a:off x="1828801" y="2265027"/>
            <a:ext cx="23308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out Server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lastLogonDate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Bitlocker</a:t>
            </a:r>
            <a:r>
              <a:rPr lang="en-US" dirty="0"/>
              <a:t>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2EFFA-061C-428A-8424-BD9D9267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2625012"/>
            <a:ext cx="53911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B2F86-9DC0-458E-90BD-88CFE08C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2314575"/>
            <a:ext cx="5419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06F00-BEF8-46DB-945E-DB9B5031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145"/>
            <a:ext cx="12192000" cy="46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9D8AE8-8E54-4F06-84D2-443F5A08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119"/>
            <a:ext cx="12192000" cy="5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D182-B220-4411-A7C5-263D88126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C2CDF-211D-4286-98F3-37D44319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71587"/>
            <a:ext cx="116014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BD6E6-F55D-4BCA-892D-A7C76826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2257425"/>
            <a:ext cx="56578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973-7296-421D-961C-5B297B5F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987" y="4535050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20B02-45DD-4471-B721-51141117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217" y="1663686"/>
            <a:ext cx="4429125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DA60E-8B58-4C7D-A2A4-27CCAFB7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3879420"/>
            <a:ext cx="25717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59C5B0-8080-4853-864E-4DDB14CA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2828925"/>
            <a:ext cx="2543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54B52-FF05-4458-AC7C-D7C5CF5A8713}"/>
              </a:ext>
            </a:extLst>
          </p:cNvPr>
          <p:cNvSpPr txBox="1"/>
          <p:nvPr/>
        </p:nvSpPr>
        <p:spPr>
          <a:xfrm>
            <a:off x="1476463" y="2136338"/>
            <a:ext cx="19054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lastLogonDate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Bitlocker</a:t>
            </a:r>
            <a:r>
              <a:rPr lang="en-US" dirty="0"/>
              <a:t>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2427F-EEE2-465D-9614-E93FB22A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656" y="2266949"/>
            <a:ext cx="5486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596CA-6A3F-4F84-A7C8-C8B5F6E9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500312"/>
            <a:ext cx="4724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189152-2450-4ACE-9E28-25370127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444"/>
            <a:ext cx="12192000" cy="44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A697F-6C1D-41E6-BEED-2641DA695C22}"/>
              </a:ext>
            </a:extLst>
          </p:cNvPr>
          <p:cNvSpPr/>
          <p:nvPr/>
        </p:nvSpPr>
        <p:spPr>
          <a:xfrm>
            <a:off x="2465839" y="2705725"/>
            <a:ext cx="726032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white"/>
                </a:solidFill>
              </a:rPr>
              <a:t>Remove-</a:t>
            </a:r>
          </a:p>
          <a:p>
            <a:pPr lvl="0" algn="ctr">
              <a:defRPr/>
            </a:pPr>
            <a:r>
              <a:rPr lang="en-US" sz="4400" dirty="0">
                <a:solidFill>
                  <a:prstClr val="white"/>
                </a:solidFill>
              </a:rPr>
              <a:t>HSCStaleComputerObject.ps1</a:t>
            </a:r>
          </a:p>
        </p:txBody>
      </p:sp>
    </p:spTree>
    <p:extLst>
      <p:ext uri="{BB962C8B-B14F-4D97-AF65-F5344CB8AC3E}">
        <p14:creationId xmlns:p14="http://schemas.microsoft.com/office/powerpoint/2010/main" val="38177952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Depth</vt:lpstr>
      <vt:lpstr>  </vt:lpstr>
      <vt:lpstr> 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Russell, Kevin</dc:creator>
  <cp:lastModifiedBy>Russell, Kevin</cp:lastModifiedBy>
  <cp:revision>9</cp:revision>
  <dcterms:created xsi:type="dcterms:W3CDTF">2021-08-19T11:47:02Z</dcterms:created>
  <dcterms:modified xsi:type="dcterms:W3CDTF">2021-10-28T01:51:38Z</dcterms:modified>
</cp:coreProperties>
</file>