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416" r:id="rId3"/>
    <p:sldId id="417" r:id="rId4"/>
    <p:sldId id="424" r:id="rId5"/>
    <p:sldId id="420" r:id="rId6"/>
    <p:sldId id="419" r:id="rId7"/>
    <p:sldId id="427" r:id="rId8"/>
    <p:sldId id="418" r:id="rId9"/>
    <p:sldId id="422" r:id="rId10"/>
    <p:sldId id="421" r:id="rId11"/>
    <p:sldId id="426" r:id="rId12"/>
    <p:sldId id="423" r:id="rId13"/>
    <p:sldId id="4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DB38-E630-45BB-8DF6-4AC0B144BBD9}" v="3" dt="2021-04-14T16:16:47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01FDB38-E630-45BB-8DF6-4AC0B144BBD9}"/>
    <pc:docChg chg="undo custSel addSld delSld modSld sldOrd">
      <pc:chgData name="Jeff Brusoe" userId="79cce04ecab53961" providerId="LiveId" clId="{801FDB38-E630-45BB-8DF6-4AC0B144BBD9}" dt="2021-04-15T01:19:27.227" v="716" actId="2696"/>
      <pc:docMkLst>
        <pc:docMk/>
      </pc:docMkLst>
      <pc:sldChg chg="modSp mod">
        <pc:chgData name="Jeff Brusoe" userId="79cce04ecab53961" providerId="LiveId" clId="{801FDB38-E630-45BB-8DF6-4AC0B144BBD9}" dt="2021-04-14T12:03:13.417" v="2" actId="20577"/>
        <pc:sldMkLst>
          <pc:docMk/>
          <pc:sldMk cId="4003496933" sldId="256"/>
        </pc:sldMkLst>
        <pc:spChg chg="mod">
          <ac:chgData name="Jeff Brusoe" userId="79cce04ecab53961" providerId="LiveId" clId="{801FDB38-E630-45BB-8DF6-4AC0B144BBD9}" dt="2021-04-14T12:03:13.417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01FDB38-E630-45BB-8DF6-4AC0B144BBD9}" dt="2021-04-15T00:57:11.124" v="678" actId="20577"/>
        <pc:sldMkLst>
          <pc:docMk/>
          <pc:sldMk cId="789648231" sldId="396"/>
        </pc:sldMkLst>
        <pc:spChg chg="mod">
          <ac:chgData name="Jeff Brusoe" userId="79cce04ecab53961" providerId="LiveId" clId="{801FDB38-E630-45BB-8DF6-4AC0B144BBD9}" dt="2021-04-15T00:57:11.124" v="678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addSp delSp modSp mod">
        <pc:chgData name="Jeff Brusoe" userId="79cce04ecab53961" providerId="LiveId" clId="{801FDB38-E630-45BB-8DF6-4AC0B144BBD9}" dt="2021-04-14T15:44:54.839" v="309" actId="12789"/>
        <pc:sldMkLst>
          <pc:docMk/>
          <pc:sldMk cId="4238903568" sldId="397"/>
        </pc:sldMkLst>
        <pc:picChg chg="del">
          <ac:chgData name="Jeff Brusoe" userId="79cce04ecab53961" providerId="LiveId" clId="{801FDB38-E630-45BB-8DF6-4AC0B144BBD9}" dt="2021-04-14T15:44:42.702" v="304" actId="478"/>
          <ac:picMkLst>
            <pc:docMk/>
            <pc:sldMk cId="4238903568" sldId="397"/>
            <ac:picMk id="3" creationId="{86FC03D5-3EC6-46C5-9545-36B5C9AA2FFB}"/>
          </ac:picMkLst>
        </pc:picChg>
        <pc:picChg chg="add mod">
          <ac:chgData name="Jeff Brusoe" userId="79cce04ecab53961" providerId="LiveId" clId="{801FDB38-E630-45BB-8DF6-4AC0B144BBD9}" dt="2021-04-14T15:44:54.839" v="309" actId="12789"/>
          <ac:picMkLst>
            <pc:docMk/>
            <pc:sldMk cId="4238903568" sldId="397"/>
            <ac:picMk id="4" creationId="{DB4DBE8B-7701-4D18-862A-06380766E129}"/>
          </ac:picMkLst>
        </pc:picChg>
      </pc:sldChg>
      <pc:sldChg chg="modSp add mod ord">
        <pc:chgData name="Jeff Brusoe" userId="79cce04ecab53961" providerId="LiveId" clId="{801FDB38-E630-45BB-8DF6-4AC0B144BBD9}" dt="2021-04-14T14:03:03.354" v="260" actId="12789"/>
        <pc:sldMkLst>
          <pc:docMk/>
          <pc:sldMk cId="1162416987" sldId="398"/>
        </pc:sldMkLst>
        <pc:spChg chg="mod">
          <ac:chgData name="Jeff Brusoe" userId="79cce04ecab53961" providerId="LiveId" clId="{801FDB38-E630-45BB-8DF6-4AC0B144BBD9}" dt="2021-04-14T14:03:03.354" v="260" actId="12789"/>
          <ac:spMkLst>
            <pc:docMk/>
            <pc:sldMk cId="1162416987" sldId="398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03.940" v="196" actId="12789"/>
        <pc:sldMkLst>
          <pc:docMk/>
          <pc:sldMk cId="829918794" sldId="399"/>
        </pc:sldMkLst>
        <pc:spChg chg="mod">
          <ac:chgData name="Jeff Brusoe" userId="79cce04ecab53961" providerId="LiveId" clId="{801FDB38-E630-45BB-8DF6-4AC0B144BBD9}" dt="2021-04-14T12:13:03.940" v="196" actId="12789"/>
          <ac:spMkLst>
            <pc:docMk/>
            <pc:sldMk cId="829918794" sldId="399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26.201" v="225" actId="12789"/>
        <pc:sldMkLst>
          <pc:docMk/>
          <pc:sldMk cId="3703875906" sldId="400"/>
        </pc:sldMkLst>
        <pc:spChg chg="mod">
          <ac:chgData name="Jeff Brusoe" userId="79cce04ecab53961" providerId="LiveId" clId="{801FDB38-E630-45BB-8DF6-4AC0B144BBD9}" dt="2021-04-14T12:13:26.201" v="225" actId="12789"/>
          <ac:spMkLst>
            <pc:docMk/>
            <pc:sldMk cId="3703875906" sldId="400"/>
            <ac:spMk id="2" creationId="{DF3BCE6E-9011-4D8A-9FCB-BFEEB25F0057}"/>
          </ac:spMkLst>
        </pc:spChg>
      </pc:sldChg>
      <pc:sldChg chg="addSp new">
        <pc:chgData name="Jeff Brusoe" userId="79cce04ecab53961" providerId="LiveId" clId="{801FDB38-E630-45BB-8DF6-4AC0B144BBD9}" dt="2021-04-14T13:55:19.736" v="227"/>
        <pc:sldMkLst>
          <pc:docMk/>
          <pc:sldMk cId="3740168128" sldId="401"/>
        </pc:sldMkLst>
        <pc:picChg chg="add">
          <ac:chgData name="Jeff Brusoe" userId="79cce04ecab53961" providerId="LiveId" clId="{801FDB38-E630-45BB-8DF6-4AC0B144BBD9}" dt="2021-04-14T13:55:19.736" v="227"/>
          <ac:picMkLst>
            <pc:docMk/>
            <pc:sldMk cId="3740168128" sldId="401"/>
            <ac:picMk id="1026" creationId="{472A2143-410D-4C17-9B04-E3F28A3E61FF}"/>
          </ac:picMkLst>
        </pc:picChg>
      </pc:sldChg>
      <pc:sldChg chg="addSp new mod">
        <pc:chgData name="Jeff Brusoe" userId="79cce04ecab53961" providerId="LiveId" clId="{801FDB38-E630-45BB-8DF6-4AC0B144BBD9}" dt="2021-04-14T15:00:58.903" v="262" actId="22"/>
        <pc:sldMkLst>
          <pc:docMk/>
          <pc:sldMk cId="536936065" sldId="402"/>
        </pc:sldMkLst>
        <pc:picChg chg="add">
          <ac:chgData name="Jeff Brusoe" userId="79cce04ecab53961" providerId="LiveId" clId="{801FDB38-E630-45BB-8DF6-4AC0B144BBD9}" dt="2021-04-14T15:00:58.903" v="262" actId="22"/>
          <ac:picMkLst>
            <pc:docMk/>
            <pc:sldMk cId="536936065" sldId="402"/>
            <ac:picMk id="3" creationId="{5E2AF855-5E61-4BF1-89A9-A11CE39E768D}"/>
          </ac:picMkLst>
        </pc:picChg>
      </pc:sldChg>
      <pc:sldChg chg="addSp modSp new mod">
        <pc:chgData name="Jeff Brusoe" userId="79cce04ecab53961" providerId="LiveId" clId="{801FDB38-E630-45BB-8DF6-4AC0B144BBD9}" dt="2021-04-14T15:02:55.958" v="266" actId="1076"/>
        <pc:sldMkLst>
          <pc:docMk/>
          <pc:sldMk cId="348378853" sldId="403"/>
        </pc:sldMkLst>
        <pc:picChg chg="add mod">
          <ac:chgData name="Jeff Brusoe" userId="79cce04ecab53961" providerId="LiveId" clId="{801FDB38-E630-45BB-8DF6-4AC0B144BBD9}" dt="2021-04-14T15:02:55.958" v="266" actId="1076"/>
          <ac:picMkLst>
            <pc:docMk/>
            <pc:sldMk cId="348378853" sldId="403"/>
            <ac:picMk id="3" creationId="{DDE93693-D737-417F-9A9B-439E6FA317BE}"/>
          </ac:picMkLst>
        </pc:picChg>
      </pc:sldChg>
      <pc:sldChg chg="addSp modSp new mod">
        <pc:chgData name="Jeff Brusoe" userId="79cce04ecab53961" providerId="LiveId" clId="{801FDB38-E630-45BB-8DF6-4AC0B144BBD9}" dt="2021-04-14T15:14:56.235" v="272" actId="12789"/>
        <pc:sldMkLst>
          <pc:docMk/>
          <pc:sldMk cId="779026177" sldId="404"/>
        </pc:sldMkLst>
        <pc:picChg chg="add mod">
          <ac:chgData name="Jeff Brusoe" userId="79cce04ecab53961" providerId="LiveId" clId="{801FDB38-E630-45BB-8DF6-4AC0B144BBD9}" dt="2021-04-14T15:14:56.235" v="272" actId="12789"/>
          <ac:picMkLst>
            <pc:docMk/>
            <pc:sldMk cId="779026177" sldId="404"/>
            <ac:picMk id="3" creationId="{5B474D69-5BD8-4BDA-83DD-4CE112F25B5F}"/>
          </ac:picMkLst>
        </pc:picChg>
      </pc:sldChg>
      <pc:sldChg chg="addSp modSp new mod">
        <pc:chgData name="Jeff Brusoe" userId="79cce04ecab53961" providerId="LiveId" clId="{801FDB38-E630-45BB-8DF6-4AC0B144BBD9}" dt="2021-04-14T15:15:40.520" v="278" actId="12789"/>
        <pc:sldMkLst>
          <pc:docMk/>
          <pc:sldMk cId="1645248559" sldId="405"/>
        </pc:sldMkLst>
        <pc:picChg chg="add mod">
          <ac:chgData name="Jeff Brusoe" userId="79cce04ecab53961" providerId="LiveId" clId="{801FDB38-E630-45BB-8DF6-4AC0B144BBD9}" dt="2021-04-14T15:15:40.520" v="278" actId="12789"/>
          <ac:picMkLst>
            <pc:docMk/>
            <pc:sldMk cId="1645248559" sldId="405"/>
            <ac:picMk id="3" creationId="{FDB4CC9E-E2E5-418B-8A90-7483630AA9A9}"/>
          </ac:picMkLst>
        </pc:picChg>
      </pc:sldChg>
      <pc:sldChg chg="addSp modSp new mod">
        <pc:chgData name="Jeff Brusoe" userId="79cce04ecab53961" providerId="LiveId" clId="{801FDB38-E630-45BB-8DF6-4AC0B144BBD9}" dt="2021-04-14T15:18:28.218" v="282" actId="1076"/>
        <pc:sldMkLst>
          <pc:docMk/>
          <pc:sldMk cId="3129639376" sldId="406"/>
        </pc:sldMkLst>
        <pc:picChg chg="add mod">
          <ac:chgData name="Jeff Brusoe" userId="79cce04ecab53961" providerId="LiveId" clId="{801FDB38-E630-45BB-8DF6-4AC0B144BBD9}" dt="2021-04-14T15:18:28.218" v="282" actId="1076"/>
          <ac:picMkLst>
            <pc:docMk/>
            <pc:sldMk cId="3129639376" sldId="406"/>
            <ac:picMk id="3" creationId="{5E27361F-3BBB-4CA6-BB98-8C7B3825935C}"/>
          </ac:picMkLst>
        </pc:picChg>
      </pc:sldChg>
      <pc:sldChg chg="addSp modSp new mod">
        <pc:chgData name="Jeff Brusoe" userId="79cce04ecab53961" providerId="LiveId" clId="{801FDB38-E630-45BB-8DF6-4AC0B144BBD9}" dt="2021-04-14T15:29:55.601" v="303" actId="12788"/>
        <pc:sldMkLst>
          <pc:docMk/>
          <pc:sldMk cId="852213642" sldId="407"/>
        </pc:sldMkLst>
        <pc:picChg chg="add mod">
          <ac:chgData name="Jeff Brusoe" userId="79cce04ecab53961" providerId="LiveId" clId="{801FDB38-E630-45BB-8DF6-4AC0B144BBD9}" dt="2021-04-14T15:29:49.759" v="300" actId="12788"/>
          <ac:picMkLst>
            <pc:docMk/>
            <pc:sldMk cId="852213642" sldId="407"/>
            <ac:picMk id="3" creationId="{5FCDEC90-93CE-4AF0-901E-F346765F1807}"/>
          </ac:picMkLst>
        </pc:picChg>
        <pc:picChg chg="add mod">
          <ac:chgData name="Jeff Brusoe" userId="79cce04ecab53961" providerId="LiveId" clId="{801FDB38-E630-45BB-8DF6-4AC0B144BBD9}" dt="2021-04-14T15:29:52.491" v="301" actId="12788"/>
          <ac:picMkLst>
            <pc:docMk/>
            <pc:sldMk cId="852213642" sldId="407"/>
            <ac:picMk id="5" creationId="{3E927767-F423-43EC-A286-01E6F55A747A}"/>
          </ac:picMkLst>
        </pc:picChg>
        <pc:picChg chg="add mod">
          <ac:chgData name="Jeff Brusoe" userId="79cce04ecab53961" providerId="LiveId" clId="{801FDB38-E630-45BB-8DF6-4AC0B144BBD9}" dt="2021-04-14T15:29:55.601" v="303" actId="12788"/>
          <ac:picMkLst>
            <pc:docMk/>
            <pc:sldMk cId="852213642" sldId="407"/>
            <ac:picMk id="7" creationId="{D6002A99-E170-4F9B-B158-65E42157046E}"/>
          </ac:picMkLst>
        </pc:picChg>
      </pc:sldChg>
      <pc:sldChg chg="addSp new del mod">
        <pc:chgData name="Jeff Brusoe" userId="79cce04ecab53961" providerId="LiveId" clId="{801FDB38-E630-45BB-8DF6-4AC0B144BBD9}" dt="2021-04-14T15:21:44.884" v="285" actId="2696"/>
        <pc:sldMkLst>
          <pc:docMk/>
          <pc:sldMk cId="1896388438" sldId="407"/>
        </pc:sldMkLst>
        <pc:picChg chg="add">
          <ac:chgData name="Jeff Brusoe" userId="79cce04ecab53961" providerId="LiveId" clId="{801FDB38-E630-45BB-8DF6-4AC0B144BBD9}" dt="2021-04-14T15:21:26.308" v="284" actId="22"/>
          <ac:picMkLst>
            <pc:docMk/>
            <pc:sldMk cId="1896388438" sldId="407"/>
            <ac:picMk id="3" creationId="{82125C20-9A79-4A7F-A5FB-878FB53AF977}"/>
          </ac:picMkLst>
        </pc:picChg>
      </pc:sldChg>
      <pc:sldChg chg="addSp modSp new mod">
        <pc:chgData name="Jeff Brusoe" userId="79cce04ecab53961" providerId="LiveId" clId="{801FDB38-E630-45BB-8DF6-4AC0B144BBD9}" dt="2021-04-14T15:45:57.519" v="315" actId="12789"/>
        <pc:sldMkLst>
          <pc:docMk/>
          <pc:sldMk cId="2399810833" sldId="408"/>
        </pc:sldMkLst>
        <pc:picChg chg="add mod">
          <ac:chgData name="Jeff Brusoe" userId="79cce04ecab53961" providerId="LiveId" clId="{801FDB38-E630-45BB-8DF6-4AC0B144BBD9}" dt="2021-04-14T15:45:57.519" v="315" actId="12789"/>
          <ac:picMkLst>
            <pc:docMk/>
            <pc:sldMk cId="2399810833" sldId="408"/>
            <ac:picMk id="3" creationId="{45852324-1719-4B12-946F-41120B320BED}"/>
          </ac:picMkLst>
        </pc:picChg>
      </pc:sldChg>
      <pc:sldChg chg="addSp modSp new mod">
        <pc:chgData name="Jeff Brusoe" userId="79cce04ecab53961" providerId="LiveId" clId="{801FDB38-E630-45BB-8DF6-4AC0B144BBD9}" dt="2021-04-14T15:47:02.733" v="321" actId="12789"/>
        <pc:sldMkLst>
          <pc:docMk/>
          <pc:sldMk cId="55221140" sldId="409"/>
        </pc:sldMkLst>
        <pc:picChg chg="add mod">
          <ac:chgData name="Jeff Brusoe" userId="79cce04ecab53961" providerId="LiveId" clId="{801FDB38-E630-45BB-8DF6-4AC0B144BBD9}" dt="2021-04-14T15:47:02.733" v="321" actId="12789"/>
          <ac:picMkLst>
            <pc:docMk/>
            <pc:sldMk cId="55221140" sldId="409"/>
            <ac:picMk id="3" creationId="{5F5C916E-EEAD-4951-8932-65D36A54DD52}"/>
          </ac:picMkLst>
        </pc:picChg>
      </pc:sldChg>
      <pc:sldChg chg="addSp modSp new mod">
        <pc:chgData name="Jeff Brusoe" userId="79cce04ecab53961" providerId="LiveId" clId="{801FDB38-E630-45BB-8DF6-4AC0B144BBD9}" dt="2021-04-14T15:48:27.683" v="327" actId="12789"/>
        <pc:sldMkLst>
          <pc:docMk/>
          <pc:sldMk cId="18232168" sldId="410"/>
        </pc:sldMkLst>
        <pc:picChg chg="add mod">
          <ac:chgData name="Jeff Brusoe" userId="79cce04ecab53961" providerId="LiveId" clId="{801FDB38-E630-45BB-8DF6-4AC0B144BBD9}" dt="2021-04-14T15:48:27.683" v="327" actId="12789"/>
          <ac:picMkLst>
            <pc:docMk/>
            <pc:sldMk cId="18232168" sldId="410"/>
            <ac:picMk id="3" creationId="{DF1CE7A4-DE58-4355-84B3-F42ACEBE0DEE}"/>
          </ac:picMkLst>
        </pc:picChg>
      </pc:sldChg>
      <pc:sldChg chg="addSp modSp new mod">
        <pc:chgData name="Jeff Brusoe" userId="79cce04ecab53961" providerId="LiveId" clId="{801FDB38-E630-45BB-8DF6-4AC0B144BBD9}" dt="2021-04-14T15:50:22.354" v="333" actId="12789"/>
        <pc:sldMkLst>
          <pc:docMk/>
          <pc:sldMk cId="1295836418" sldId="411"/>
        </pc:sldMkLst>
        <pc:picChg chg="add mod">
          <ac:chgData name="Jeff Brusoe" userId="79cce04ecab53961" providerId="LiveId" clId="{801FDB38-E630-45BB-8DF6-4AC0B144BBD9}" dt="2021-04-14T15:50:22.354" v="333" actId="12789"/>
          <ac:picMkLst>
            <pc:docMk/>
            <pc:sldMk cId="1295836418" sldId="411"/>
            <ac:picMk id="3" creationId="{EB162988-1C92-46CD-9080-8300B4A02FEE}"/>
          </ac:picMkLst>
        </pc:picChg>
      </pc:sldChg>
      <pc:sldChg chg="addSp modSp new mod">
        <pc:chgData name="Jeff Brusoe" userId="79cce04ecab53961" providerId="LiveId" clId="{801FDB38-E630-45BB-8DF6-4AC0B144BBD9}" dt="2021-04-14T15:56:25.021" v="339" actId="12789"/>
        <pc:sldMkLst>
          <pc:docMk/>
          <pc:sldMk cId="3811412156" sldId="412"/>
        </pc:sldMkLst>
        <pc:picChg chg="add mod">
          <ac:chgData name="Jeff Brusoe" userId="79cce04ecab53961" providerId="LiveId" clId="{801FDB38-E630-45BB-8DF6-4AC0B144BBD9}" dt="2021-04-14T15:56:25.021" v="339" actId="12789"/>
          <ac:picMkLst>
            <pc:docMk/>
            <pc:sldMk cId="3811412156" sldId="412"/>
            <ac:picMk id="3" creationId="{4EF7D080-71BE-4BC5-9809-5E689E3F0E9F}"/>
          </ac:picMkLst>
        </pc:picChg>
      </pc:sldChg>
      <pc:sldChg chg="addSp modSp new mod">
        <pc:chgData name="Jeff Brusoe" userId="79cce04ecab53961" providerId="LiveId" clId="{801FDB38-E630-45BB-8DF6-4AC0B144BBD9}" dt="2021-04-14T15:57:59.558" v="345" actId="12789"/>
        <pc:sldMkLst>
          <pc:docMk/>
          <pc:sldMk cId="3356865979" sldId="413"/>
        </pc:sldMkLst>
        <pc:picChg chg="add mod">
          <ac:chgData name="Jeff Brusoe" userId="79cce04ecab53961" providerId="LiveId" clId="{801FDB38-E630-45BB-8DF6-4AC0B144BBD9}" dt="2021-04-14T15:57:59.558" v="345" actId="12789"/>
          <ac:picMkLst>
            <pc:docMk/>
            <pc:sldMk cId="3356865979" sldId="413"/>
            <ac:picMk id="3" creationId="{43EF14EC-5928-4A24-9D92-1D0DDAAEC88B}"/>
          </ac:picMkLst>
        </pc:picChg>
      </pc:sldChg>
      <pc:sldChg chg="addSp modSp new mod">
        <pc:chgData name="Jeff Brusoe" userId="79cce04ecab53961" providerId="LiveId" clId="{801FDB38-E630-45BB-8DF6-4AC0B144BBD9}" dt="2021-04-14T16:06:49.077" v="349" actId="1076"/>
        <pc:sldMkLst>
          <pc:docMk/>
          <pc:sldMk cId="1283576345" sldId="414"/>
        </pc:sldMkLst>
        <pc:picChg chg="add mod">
          <ac:chgData name="Jeff Brusoe" userId="79cce04ecab53961" providerId="LiveId" clId="{801FDB38-E630-45BB-8DF6-4AC0B144BBD9}" dt="2021-04-14T16:06:49.077" v="349" actId="1076"/>
          <ac:picMkLst>
            <pc:docMk/>
            <pc:sldMk cId="1283576345" sldId="414"/>
            <ac:picMk id="3" creationId="{CBD90BAF-1BA9-45B1-911E-AC5F343A93C2}"/>
          </ac:picMkLst>
        </pc:picChg>
      </pc:sldChg>
      <pc:sldChg chg="addSp delSp modSp new mod">
        <pc:chgData name="Jeff Brusoe" userId="79cce04ecab53961" providerId="LiveId" clId="{801FDB38-E630-45BB-8DF6-4AC0B144BBD9}" dt="2021-04-14T16:08:06.805" v="357" actId="12789"/>
        <pc:sldMkLst>
          <pc:docMk/>
          <pc:sldMk cId="3042659725" sldId="415"/>
        </pc:sldMkLst>
        <pc:picChg chg="add del">
          <ac:chgData name="Jeff Brusoe" userId="79cce04ecab53961" providerId="LiveId" clId="{801FDB38-E630-45BB-8DF6-4AC0B144BBD9}" dt="2021-04-14T16:07:08.593" v="352" actId="478"/>
          <ac:picMkLst>
            <pc:docMk/>
            <pc:sldMk cId="3042659725" sldId="415"/>
            <ac:picMk id="3" creationId="{3A86E7E2-E8B0-489C-934C-70A86A29759E}"/>
          </ac:picMkLst>
        </pc:picChg>
        <pc:picChg chg="add mod">
          <ac:chgData name="Jeff Brusoe" userId="79cce04ecab53961" providerId="LiveId" clId="{801FDB38-E630-45BB-8DF6-4AC0B144BBD9}" dt="2021-04-14T16:08:06.805" v="357" actId="12789"/>
          <ac:picMkLst>
            <pc:docMk/>
            <pc:sldMk cId="3042659725" sldId="415"/>
            <ac:picMk id="5" creationId="{F18B6790-56C6-4347-8CCD-2E893A0BDFFE}"/>
          </ac:picMkLst>
        </pc:picChg>
      </pc:sldChg>
      <pc:sldChg chg="new del">
        <pc:chgData name="Jeff Brusoe" userId="79cce04ecab53961" providerId="LiveId" clId="{801FDB38-E630-45BB-8DF6-4AC0B144BBD9}" dt="2021-04-14T16:15:58.401" v="359" actId="47"/>
        <pc:sldMkLst>
          <pc:docMk/>
          <pc:sldMk cId="1230125582" sldId="416"/>
        </pc:sldMkLst>
      </pc:sldChg>
      <pc:sldChg chg="addSp modSp add mod ord">
        <pc:chgData name="Jeff Brusoe" userId="79cce04ecab53961" providerId="LiveId" clId="{801FDB38-E630-45BB-8DF6-4AC0B144BBD9}" dt="2021-04-14T16:19:31.142" v="639" actId="108"/>
        <pc:sldMkLst>
          <pc:docMk/>
          <pc:sldMk cId="3289309518" sldId="416"/>
        </pc:sldMkLst>
        <pc:spChg chg="mod">
          <ac:chgData name="Jeff Brusoe" userId="79cce04ecab53961" providerId="LiveId" clId="{801FDB38-E630-45BB-8DF6-4AC0B144BBD9}" dt="2021-04-14T16:19:31.142" v="639" actId="108"/>
          <ac:spMkLst>
            <pc:docMk/>
            <pc:sldMk cId="3289309518" sldId="416"/>
            <ac:spMk id="2" creationId="{CF88A8FD-AD68-4628-9E0C-C8563E952909}"/>
          </ac:spMkLst>
        </pc:spChg>
        <pc:spChg chg="add mod">
          <ac:chgData name="Jeff Brusoe" userId="79cce04ecab53961" providerId="LiveId" clId="{801FDB38-E630-45BB-8DF6-4AC0B144BBD9}" dt="2021-04-14T16:17:53.101" v="456" actId="12789"/>
          <ac:spMkLst>
            <pc:docMk/>
            <pc:sldMk cId="3289309518" sldId="416"/>
            <ac:spMk id="3" creationId="{A82181BC-A37D-405D-A812-743BEB7E6877}"/>
          </ac:spMkLst>
        </pc:spChg>
      </pc:sldChg>
      <pc:sldChg chg="addSp modSp new mod">
        <pc:chgData name="Jeff Brusoe" userId="79cce04ecab53961" providerId="LiveId" clId="{801FDB38-E630-45BB-8DF6-4AC0B144BBD9}" dt="2021-04-15T00:40:20.996" v="645" actId="12789"/>
        <pc:sldMkLst>
          <pc:docMk/>
          <pc:sldMk cId="3137562067" sldId="417"/>
        </pc:sldMkLst>
        <pc:picChg chg="add mod">
          <ac:chgData name="Jeff Brusoe" userId="79cce04ecab53961" providerId="LiveId" clId="{801FDB38-E630-45BB-8DF6-4AC0B144BBD9}" dt="2021-04-15T00:40:20.996" v="645" actId="12789"/>
          <ac:picMkLst>
            <pc:docMk/>
            <pc:sldMk cId="3137562067" sldId="417"/>
            <ac:picMk id="3" creationId="{F557A531-9E45-4E8F-8657-3FAF33456D5E}"/>
          </ac:picMkLst>
        </pc:picChg>
      </pc:sldChg>
      <pc:sldChg chg="modSp add mod">
        <pc:chgData name="Jeff Brusoe" userId="79cce04ecab53961" providerId="LiveId" clId="{801FDB38-E630-45BB-8DF6-4AC0B144BBD9}" dt="2021-04-15T00:53:14.006" v="652" actId="20577"/>
        <pc:sldMkLst>
          <pc:docMk/>
          <pc:sldMk cId="3665344526" sldId="418"/>
        </pc:sldMkLst>
        <pc:spChg chg="mod">
          <ac:chgData name="Jeff Brusoe" userId="79cce04ecab53961" providerId="LiveId" clId="{801FDB38-E630-45BB-8DF6-4AC0B144BBD9}" dt="2021-04-15T00:53:14.006" v="652" actId="20577"/>
          <ac:spMkLst>
            <pc:docMk/>
            <pc:sldMk cId="3665344526" sldId="418"/>
            <ac:spMk id="2" creationId="{DF3BCE6E-9011-4D8A-9FCB-BFEEB25F0057}"/>
          </ac:spMkLst>
        </pc:spChg>
      </pc:sldChg>
      <pc:sldChg chg="addSp modSp new mod setBg">
        <pc:chgData name="Jeff Brusoe" userId="79cce04ecab53961" providerId="LiveId" clId="{801FDB38-E630-45BB-8DF6-4AC0B144BBD9}" dt="2021-04-15T00:58:57.439" v="686" actId="12789"/>
        <pc:sldMkLst>
          <pc:docMk/>
          <pc:sldMk cId="2908022300" sldId="419"/>
        </pc:sldMkLst>
        <pc:picChg chg="add mod">
          <ac:chgData name="Jeff Brusoe" userId="79cce04ecab53961" providerId="LiveId" clId="{801FDB38-E630-45BB-8DF6-4AC0B144BBD9}" dt="2021-04-15T00:58:57.439" v="686" actId="12789"/>
          <ac:picMkLst>
            <pc:docMk/>
            <pc:sldMk cId="2908022300" sldId="419"/>
            <ac:picMk id="3" creationId="{B9802582-1317-4E2C-AF8F-568178FD7F9D}"/>
          </ac:picMkLst>
        </pc:picChg>
      </pc:sldChg>
      <pc:sldChg chg="addSp modSp new mod">
        <pc:chgData name="Jeff Brusoe" userId="79cce04ecab53961" providerId="LiveId" clId="{801FDB38-E630-45BB-8DF6-4AC0B144BBD9}" dt="2021-04-15T01:00:31.119" v="692" actId="12789"/>
        <pc:sldMkLst>
          <pc:docMk/>
          <pc:sldMk cId="1497716080" sldId="420"/>
        </pc:sldMkLst>
        <pc:picChg chg="add mod">
          <ac:chgData name="Jeff Brusoe" userId="79cce04ecab53961" providerId="LiveId" clId="{801FDB38-E630-45BB-8DF6-4AC0B144BBD9}" dt="2021-04-15T01:00:31.119" v="692" actId="12789"/>
          <ac:picMkLst>
            <pc:docMk/>
            <pc:sldMk cId="1497716080" sldId="420"/>
            <ac:picMk id="3" creationId="{B1967D6D-58F5-479D-AAFF-3A8BDFB530D1}"/>
          </ac:picMkLst>
        </pc:picChg>
      </pc:sldChg>
      <pc:sldChg chg="add del ord">
        <pc:chgData name="Jeff Brusoe" userId="79cce04ecab53961" providerId="LiveId" clId="{801FDB38-E630-45BB-8DF6-4AC0B144BBD9}" dt="2021-04-15T01:03:55.578" v="696" actId="2696"/>
        <pc:sldMkLst>
          <pc:docMk/>
          <pc:sldMk cId="875388786" sldId="421"/>
        </pc:sldMkLst>
      </pc:sldChg>
      <pc:sldChg chg="new del">
        <pc:chgData name="Jeff Brusoe" userId="79cce04ecab53961" providerId="LiveId" clId="{801FDB38-E630-45BB-8DF6-4AC0B144BBD9}" dt="2021-04-15T01:19:27.227" v="716" actId="2696"/>
        <pc:sldMkLst>
          <pc:docMk/>
          <pc:sldMk cId="2808733650" sldId="421"/>
        </pc:sldMkLst>
      </pc:sldChg>
      <pc:sldChg chg="addSp modSp new mod ord">
        <pc:chgData name="Jeff Brusoe" userId="79cce04ecab53961" providerId="LiveId" clId="{801FDB38-E630-45BB-8DF6-4AC0B144BBD9}" dt="2021-04-15T01:13:10.195" v="711"/>
        <pc:sldMkLst>
          <pc:docMk/>
          <pc:sldMk cId="4162436013" sldId="422"/>
        </pc:sldMkLst>
        <pc:picChg chg="add mod">
          <ac:chgData name="Jeff Brusoe" userId="79cce04ecab53961" providerId="LiveId" clId="{801FDB38-E630-45BB-8DF6-4AC0B144BBD9}" dt="2021-04-15T01:08:38.032" v="703" actId="12789"/>
          <ac:picMkLst>
            <pc:docMk/>
            <pc:sldMk cId="4162436013" sldId="422"/>
            <ac:picMk id="3" creationId="{306444A5-2A20-434F-B49D-7FC7F6ED6E79}"/>
          </ac:picMkLst>
        </pc:picChg>
      </pc:sldChg>
      <pc:sldChg chg="addSp modSp new mod ord">
        <pc:chgData name="Jeff Brusoe" userId="79cce04ecab53961" providerId="LiveId" clId="{801FDB38-E630-45BB-8DF6-4AC0B144BBD9}" dt="2021-04-15T01:13:11.852" v="713"/>
        <pc:sldMkLst>
          <pc:docMk/>
          <pc:sldMk cId="1391033193" sldId="423"/>
        </pc:sldMkLst>
        <pc:picChg chg="add mod">
          <ac:chgData name="Jeff Brusoe" userId="79cce04ecab53961" providerId="LiveId" clId="{801FDB38-E630-45BB-8DF6-4AC0B144BBD9}" dt="2021-04-15T01:11:34.545" v="709" actId="12789"/>
          <ac:picMkLst>
            <pc:docMk/>
            <pc:sldMk cId="1391033193" sldId="423"/>
            <ac:picMk id="3" creationId="{0150FC2B-5A87-4B98-9791-B8552373B0C0}"/>
          </ac:picMkLst>
        </pc:picChg>
      </pc:sldChg>
      <pc:sldChg chg="new del">
        <pc:chgData name="Jeff Brusoe" userId="79cce04ecab53961" providerId="LiveId" clId="{801FDB38-E630-45BB-8DF6-4AC0B144BBD9}" dt="2021-04-15T01:19:21.779" v="715" actId="2696"/>
        <pc:sldMkLst>
          <pc:docMk/>
          <pc:sldMk cId="2795845546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November 11,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BA584-5660-4D5E-B263-8726FA5B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63" y="438346"/>
            <a:ext cx="11268474" cy="59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8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E8EBE-A535-4E33-93E9-E4064997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71" y="214176"/>
            <a:ext cx="10262058" cy="64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0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8B88F-8C92-47FC-A793-C7D80303B3C2}"/>
              </a:ext>
            </a:extLst>
          </p:cNvPr>
          <p:cNvSpPr txBox="1"/>
          <p:nvPr/>
        </p:nvSpPr>
        <p:spPr>
          <a:xfrm>
            <a:off x="1296769" y="3044280"/>
            <a:ext cx="9598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Get-ADComputerInfoForMigration.ps1</a:t>
            </a:r>
          </a:p>
        </p:txBody>
      </p:sp>
    </p:spTree>
    <p:extLst>
      <p:ext uri="{BB962C8B-B14F-4D97-AF65-F5344CB8AC3E}">
        <p14:creationId xmlns:p14="http://schemas.microsoft.com/office/powerpoint/2010/main" val="280209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703F0-7FD1-421C-8293-69948448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24" y="608032"/>
            <a:ext cx="11607952" cy="564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C3D48-EA94-41DE-97C8-C83433AFA1DB}"/>
              </a:ext>
            </a:extLst>
          </p:cNvPr>
          <p:cNvSpPr txBox="1"/>
          <p:nvPr/>
        </p:nvSpPr>
        <p:spPr>
          <a:xfrm>
            <a:off x="954554" y="2367171"/>
            <a:ext cx="102828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Get-FileShareDirectory.ps1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Get-ADComputerInfoForMigration.ps1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Get-SharedPrinterInfoForMigration.ps1</a:t>
            </a:r>
          </a:p>
        </p:txBody>
      </p:sp>
    </p:spTree>
    <p:extLst>
      <p:ext uri="{BB962C8B-B14F-4D97-AF65-F5344CB8AC3E}">
        <p14:creationId xmlns:p14="http://schemas.microsoft.com/office/powerpoint/2010/main" val="105157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8B88F-8C92-47FC-A793-C7D80303B3C2}"/>
              </a:ext>
            </a:extLst>
          </p:cNvPr>
          <p:cNvSpPr txBox="1"/>
          <p:nvPr/>
        </p:nvSpPr>
        <p:spPr>
          <a:xfrm>
            <a:off x="2783354" y="3044280"/>
            <a:ext cx="6625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Get-FileShareDirectory.ps1</a:t>
            </a:r>
          </a:p>
        </p:txBody>
      </p:sp>
    </p:spTree>
    <p:extLst>
      <p:ext uri="{BB962C8B-B14F-4D97-AF65-F5344CB8AC3E}">
        <p14:creationId xmlns:p14="http://schemas.microsoft.com/office/powerpoint/2010/main" val="187317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286AB-7C2D-48BC-8583-ECC79A43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75" y="622384"/>
            <a:ext cx="11295851" cy="561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6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35CAE-A5A4-4EF2-BD39-10F577171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71463"/>
            <a:ext cx="49911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9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B992E-FD3E-4062-8AD0-CEF17883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26" y="510472"/>
            <a:ext cx="10834349" cy="58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09742-D0ED-4DD4-A134-B27793DC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06" y="104999"/>
            <a:ext cx="6498389" cy="66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49ED7-9A68-4D84-813B-ECC93489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733425"/>
            <a:ext cx="106394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DBC32F-9EB4-481B-8BAE-3094E7A3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3" y="1369090"/>
            <a:ext cx="7343775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A19826-DE75-4FFC-84D8-A77340C3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3" y="3766825"/>
            <a:ext cx="72294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14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23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Depth</vt:lpstr>
      <vt:lpstr>PowerShell Code Review November 11,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500</cp:revision>
  <dcterms:created xsi:type="dcterms:W3CDTF">2019-09-25T15:26:11Z</dcterms:created>
  <dcterms:modified xsi:type="dcterms:W3CDTF">2021-11-11T12:55:27Z</dcterms:modified>
</cp:coreProperties>
</file>