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CCC9-E342-4F5E-95E9-944FFAE74F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DAB9-A105-44BB-8FB3-C8795C9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Breakage expectations for future migration execution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Name space to be utilized for new health services forest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Active directory site layout and number of DC’s (if different from current)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IP Space for DC’s/core infrastructure (if different from current)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DNS Solution to be utilized (if different from Infoblox)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Self-registration of DC’s and SQL/Windows clusters needed, dynamic registration from DHCP for other compute should be fine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Name resolution between domains/forests will need established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Infrastructure requiring authentication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Infoblox, wireless, load balancers, </a:t>
            </a:r>
            <a:r>
              <a:rPr lang="en-US" sz="1200" kern="120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sccm</a:t>
            </a:r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, virtualization infrastructure, </a:t>
            </a:r>
            <a:r>
              <a:rPr lang="en-US" sz="1200" kern="120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vpn</a:t>
            </a:r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, MFA, </a:t>
            </a:r>
            <a:r>
              <a:rPr lang="en-US" sz="1200" kern="120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etc</a:t>
            </a:r>
            <a:endParaRPr lang="en-US" sz="1200" kern="120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Trusts needed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Any existing outside of child domain internal?</a:t>
            </a:r>
          </a:p>
          <a:p>
            <a:pPr lvl="2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If so, types?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Cross domain/cross forest authentication?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Current/Future resource sharing?</a:t>
            </a:r>
          </a:p>
          <a:p>
            <a:pPr lvl="2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Wireless, </a:t>
            </a:r>
            <a:r>
              <a:rPr lang="en-US" sz="1200" kern="120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fileshare</a:t>
            </a:r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, print, M365, </a:t>
            </a:r>
            <a:r>
              <a:rPr lang="en-US" sz="1200" kern="120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etc</a:t>
            </a:r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?</a:t>
            </a:r>
          </a:p>
          <a:p>
            <a:pPr lvl="2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Future anticipated?</a:t>
            </a:r>
          </a:p>
          <a:p>
            <a:pPr lvl="2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Bidirectional sharing?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Anticipated forest level trust between current WVU education/future new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Password policies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Default domain/fine grained in use?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Destination policy needs to be at least equal to source policy, not more restrictive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NTP/NT5DS time sync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New subordinate issuing CA to be implemented from existing offline root CA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Future considerations for teams to start thinking about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GPO configuration/OU layout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Groups, credentials, targeting of/within policies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AD Advanced Group Policy Management in use?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Custom attributes in use in source forests?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Account considerations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Just move existing HSC accounts to new forest without examining educational “counterparts” for impacted users?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Consolidate accounts prior or post migration?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User profiles on devices for accounts not migrating (possible profile breakage)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MSA or GMSA accounts in environment?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New service accounts to be implemented for resources or migrate existing?</a:t>
            </a:r>
          </a:p>
          <a:p>
            <a:pPr lvl="2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Potential for lockouts</a:t>
            </a:r>
          </a:p>
          <a:p>
            <a:pPr lvl="2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“Fresh start” possibility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Device encryption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Whole disk or individual file could have problems with lost data during migration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SCCM configuration and layout (if different from current)</a:t>
            </a:r>
          </a:p>
          <a:p>
            <a:endParaRPr lang="en-US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4732E-7B6E-4726-89A7-6D83462930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57BD-0956-9043-81F2-C626F2A753F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DD54-61A3-2D4E-8072-9073313923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D4A26A-A687-4485-8EA7-AB60A7957B3B}"/>
              </a:ext>
            </a:extLst>
          </p:cNvPr>
          <p:cNvSpPr/>
          <p:nvPr/>
        </p:nvSpPr>
        <p:spPr>
          <a:xfrm>
            <a:off x="4452893" y="5840818"/>
            <a:ext cx="7541822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0B31C"/>
                </a:solidFill>
                <a:effectLst>
                  <a:outerShdw blurRad="203200" dist="38100" dir="16200000" rotWithShape="0">
                    <a:prstClr val="black">
                      <a:alpha val="97000"/>
                    </a:prst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Arial"/>
              </a:rPr>
              <a:t>IAM Ops Plan: Active Directory Re-Architecture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0B31C"/>
                </a:solidFill>
                <a:effectLst>
                  <a:outerShdw blurRad="203200" dist="38100" dir="16200000" rotWithShape="0">
                    <a:prstClr val="black">
                      <a:alpha val="97000"/>
                    </a:prst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Day 2 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AFF188-CCDD-4B60-9B69-4BE6974E2190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goal for these meetings: finalize enough of the underlying infrastructure design to have the infrastructure diagrams started as well as have teams able to begin the foundational builds for core components.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81FADF-9BCA-4021-B1E3-5F824DE589B0}"/>
              </a:ext>
            </a:extLst>
          </p:cNvPr>
          <p:cNvGraphicFramePr>
            <a:graphicFrameLocks noGrp="1"/>
          </p:cNvGraphicFramePr>
          <p:nvPr/>
        </p:nvGraphicFramePr>
        <p:xfrm>
          <a:off x="146545" y="1016625"/>
          <a:ext cx="11898909" cy="4237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303">
                  <a:extLst>
                    <a:ext uri="{9D8B030D-6E8A-4147-A177-3AD203B41FA5}">
                      <a16:colId xmlns:a16="http://schemas.microsoft.com/office/drawing/2014/main" val="1045977630"/>
                    </a:ext>
                  </a:extLst>
                </a:gridCol>
                <a:gridCol w="3966303">
                  <a:extLst>
                    <a:ext uri="{9D8B030D-6E8A-4147-A177-3AD203B41FA5}">
                      <a16:colId xmlns:a16="http://schemas.microsoft.com/office/drawing/2014/main" val="1038746522"/>
                    </a:ext>
                  </a:extLst>
                </a:gridCol>
                <a:gridCol w="3966303">
                  <a:extLst>
                    <a:ext uri="{9D8B030D-6E8A-4147-A177-3AD203B41FA5}">
                      <a16:colId xmlns:a16="http://schemas.microsoft.com/office/drawing/2014/main" val="1263770838"/>
                    </a:ext>
                  </a:extLst>
                </a:gridCol>
              </a:tblGrid>
              <a:tr h="4120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0900-0950 (Network Focused)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1000-1050 (Internal AD Considerations)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1100-1200 (Future)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68969"/>
                  </a:ext>
                </a:extLst>
              </a:tr>
              <a:tr h="330017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Breakage expectations for future migration execution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Active directory site layout and number of DC’s (if different from current)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IP Space for DC’s/core infrastructure (if different from current)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DNS Solution to be utilized (if different from Infoblox)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Self-registration of DC’s and SQL/Windows clusters needed, dynamic registration from DHCP for other compute should be fine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Name resolution between domains/forests will need established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Infrastructure requiring authentication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Infoblox, wireless, load balancers, </a:t>
                      </a:r>
                      <a:r>
                        <a:rPr lang="en-US" sz="1100" err="1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sccm</a:t>
                      </a: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, virtualization infrastructure, </a:t>
                      </a:r>
                      <a:r>
                        <a:rPr lang="en-US" sz="1100" err="1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vpn</a:t>
                      </a: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, MFA, </a:t>
                      </a:r>
                      <a:r>
                        <a:rPr lang="en-US" sz="1100" err="1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etc</a:t>
                      </a:r>
                      <a:endParaRPr lang="en-US" sz="1100"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NTP/NT5DS time sync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Name space to be utilized for new health services forest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Trusts needed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Any existing outside of child domain internal?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143000" marR="0" lvl="2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If so, types?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Cross domain/cross forest authentication?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Current/Future resource sharing?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143000" marR="0" lvl="2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Wireless, </a:t>
                      </a:r>
                      <a:r>
                        <a:rPr lang="en-US" sz="1100" err="1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fileshare</a:t>
                      </a: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, print, M365, </a:t>
                      </a:r>
                      <a:r>
                        <a:rPr lang="en-US" sz="1100" err="1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etc</a:t>
                      </a: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143000" marR="0" lvl="2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Future anticipated?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1143000" marR="0" lvl="2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Bidirectional sharing?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Anticipated forest level trust between current WVU education/future new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Password policies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Default domain/fine grained in use?</a:t>
                      </a:r>
                      <a:endParaRPr lang="en-US" sz="11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100"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Destination policy needs to be at least equal to source policy, not more restrictive</a:t>
                      </a:r>
                      <a:endParaRPr lang="en-US" sz="140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New subordinate issuing CA to be implemented from existing offline root CA</a:t>
                      </a:r>
                      <a:endParaRPr lang="en-US" sz="1100" kern="1200" noProof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Future considerations for teams to start thinking about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GPO configuration/OU layout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Groups, credentials, targeting of/within policies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AD Advanced Group Policy Management in use?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Custom attributes in use in source forests?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Account considerations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Just move existing HSC accounts to new forest without examining educational “counterparts” for impacted users?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Consolidate accounts prior or post migration?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User profiles on devices for accounts not migrating (possible profile breakage)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MSA or GMSA accounts in environment?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New service accounts to be implemented for resources or migrate existing?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Potential for lockouts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1143000" marR="0" lvl="2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“Fresh start” possibility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Device encryption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Whole disk or individual file could have problems with lost data during migration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SCCM configuration and layout (if different from current)</a:t>
                      </a: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9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5020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723</Words>
  <Application>Microsoft Office PowerPoint</Application>
  <PresentationFormat>Widescreen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Symbol</vt:lpstr>
      <vt:lpstr>Wingdings</vt:lpstr>
      <vt:lpstr>2_Custom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Henderson</dc:creator>
  <cp:lastModifiedBy>Brian Henderson</cp:lastModifiedBy>
  <cp:revision>1</cp:revision>
  <dcterms:created xsi:type="dcterms:W3CDTF">2021-08-11T12:25:01Z</dcterms:created>
  <dcterms:modified xsi:type="dcterms:W3CDTF">2021-08-11T12:28:43Z</dcterms:modified>
</cp:coreProperties>
</file>