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9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8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3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1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4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C3C49E-F508-0D25-37EE-0E3BBE85D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ACE59F-9E6A-AEDC-C3A6-D5A0A7B5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fr-FR" dirty="0"/>
              <a:t>Essai de partage </a:t>
            </a:r>
            <a:r>
              <a:rPr lang="fr-FR"/>
              <a:t>de fichier</a:t>
            </a:r>
          </a:p>
        </p:txBody>
      </p:sp>
      <p:pic>
        <p:nvPicPr>
          <p:cNvPr id="4" name="Picture 3" descr="Lumières laser au néon alignées pour former un triangle">
            <a:extLst>
              <a:ext uri="{FF2B5EF4-FFF2-40B4-BE49-F238E27FC236}">
                <a16:creationId xmlns:a16="http://schemas.microsoft.com/office/drawing/2014/main" id="{72480F0B-FD62-909C-E774-B274C66A2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8" r="22416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781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Bahnschrift</vt:lpstr>
      <vt:lpstr>MatrixVTI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BOLIN MATTHIEU</dc:creator>
  <cp:lastModifiedBy>BOLIN MATTHIEU</cp:lastModifiedBy>
  <cp:revision>1</cp:revision>
  <dcterms:created xsi:type="dcterms:W3CDTF">2024-05-17T20:50:04Z</dcterms:created>
  <dcterms:modified xsi:type="dcterms:W3CDTF">2024-05-17T20:50:45Z</dcterms:modified>
</cp:coreProperties>
</file>