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/>
    <p:restoredTop sz="94718"/>
  </p:normalViewPr>
  <p:slideViewPr>
    <p:cSldViewPr snapToGrid="0">
      <p:cViewPr varScale="1">
        <p:scale>
          <a:sx n="71" d="100"/>
          <a:sy n="71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C7EF-DE38-7F20-11DA-CEE435814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80FA-114C-429E-D8EB-65F08F58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3E0B-EDEF-B5B3-C583-FFF20BE3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BF88-E749-C2C0-E34D-ADD722A5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4CDF-9CB3-C588-A6D5-6DB55FB1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49C-F53B-40BA-4472-38FDDC9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B13A5-226C-4BEE-2576-A2507FC6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3D6A-DEC9-23F8-7829-EB1B8FA1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0AB4-DC16-EDE7-DFAD-C5AC466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9626-0A19-DD6D-7F39-829EF6B2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EDE4-5AC4-66D2-E230-3ECFCE6B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C5C38-14D7-BB7F-CAA0-B2AF24B1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EB9-DF98-8F70-E660-2C7BFDB9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5587-C27B-56C2-1BEE-BC6C7D0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A67-E2D6-BA99-9929-A7C1A84C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9D43-228C-ECFC-2934-C3FDE156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310D-4EB6-3779-8A1D-C255BC2A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04AB-A092-71CA-1FE6-D2EEC8CA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D406-3579-F9F9-4DCB-3A347FD2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DF11-76C5-F819-3FCE-308F121D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871-4826-F02E-D5A0-98396338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3125-3D09-2E77-6ACE-8DAB6AB0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8F21-3714-C350-6423-BE272D68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D868-0BBD-D3F8-C622-1ED2D125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375E-B2E9-F853-71B9-3A0B5FFA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6414-868B-1D76-A796-8F2D28F3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38C1-E925-D0D8-255E-377CB38EF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1E623-F9AC-123C-EC5B-CE5672C6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6FBB-9332-C313-2BC9-0CCE3FFA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F106-403C-BA62-1721-A157B095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3D8A-BE21-7DB3-BA54-35A31C76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05F8-00D5-1EA5-90E2-1405DCA1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0353-3AF6-E0DE-C4E0-7539513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8717F-F57D-06B1-C301-06E98424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A2FD6-68CF-5A1A-3B2E-66A07756E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11D94-8082-AEB2-C2BA-CEB797D3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A5C3F-60F2-5C5D-7F00-D45A656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4D005-8534-49C3-5C7A-06DCA1AC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53A9F-4F08-5A40-95C4-3B3873A2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B95-638E-995A-09AC-E3C41D06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05A9-D80C-F885-CA07-607984A4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F544-2E71-A3F7-5EA4-8852F55A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C8CA-1866-7B06-9370-8F8C4F8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6ED7B-F7EB-97DD-211E-F9E00B0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C3C22-8AD2-8659-E6EC-D3B2DB9E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FA1F-2D1C-601E-2344-0EC60FE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21F-1AD4-A4FE-9BBD-1DF4C18C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5E74-14D6-A75A-11AE-098EE656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A6023-DB02-20B8-4DA8-641BF124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38EAD-283B-E642-8CD0-F38D73CA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D6938-5770-0609-DE69-23F70FF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FF26-73B5-727F-6D2D-2AB08B14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3E2-7CAB-5DDB-07E2-F16D53F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4D58A-EF3B-079D-9DEA-C61B0D45C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814C-DBBC-5186-AB5E-506048B6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5D1B-B6EC-18C4-05F1-AAC6521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68A0-566C-5EAC-D15C-4725A79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2268-F753-0208-EF4C-5BA73052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CCF8-98A3-D3E5-C41B-B5C95CD4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7B7C-F4E9-B576-9E6A-D9CF76E1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1246-1894-4C61-16B2-EF6B48CC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C487-CEE2-CA44-A5A6-98354CD61BB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5772-7C5C-E5FD-476D-CF977BC8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623B-0965-3398-AD61-342B3A81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690D-3F42-904B-B5F7-15CB7823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9D8D30-EFF2-4019-66E8-166B5F53E539}"/>
              </a:ext>
            </a:extLst>
          </p:cNvPr>
          <p:cNvCxnSpPr>
            <a:cxnSpLocks/>
          </p:cNvCxnSpPr>
          <p:nvPr/>
        </p:nvCxnSpPr>
        <p:spPr>
          <a:xfrm>
            <a:off x="4485439" y="645459"/>
            <a:ext cx="0" cy="81279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A5006F-60F9-F37A-4E6E-F38CC108DEFC}"/>
              </a:ext>
            </a:extLst>
          </p:cNvPr>
          <p:cNvSpPr txBox="1"/>
          <p:nvPr/>
        </p:nvSpPr>
        <p:spPr>
          <a:xfrm>
            <a:off x="3546854" y="1458258"/>
            <a:ext cx="187717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Setup World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BBC76-488B-23C5-CFBA-9F05C41E154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5439" y="1827590"/>
            <a:ext cx="0" cy="11797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70B57C-212D-FF68-FC62-3C63C1B98FD0}"/>
              </a:ext>
            </a:extLst>
          </p:cNvPr>
          <p:cNvSpPr txBox="1"/>
          <p:nvPr/>
        </p:nvSpPr>
        <p:spPr>
          <a:xfrm>
            <a:off x="3546854" y="3007301"/>
            <a:ext cx="187717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Runtime loop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0CCC49-FDAB-33D9-E6E3-E13384E07D6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85439" y="3376633"/>
            <a:ext cx="0" cy="117971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C871D7-64B7-B176-4165-6C2B97D8CB1F}"/>
              </a:ext>
            </a:extLst>
          </p:cNvPr>
          <p:cNvSpPr txBox="1"/>
          <p:nvPr/>
        </p:nvSpPr>
        <p:spPr>
          <a:xfrm>
            <a:off x="3546854" y="4556344"/>
            <a:ext cx="187717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B74866-65C5-B041-9F1C-DC98EAD639DB}"/>
              </a:ext>
            </a:extLst>
          </p:cNvPr>
          <p:cNvSpPr txBox="1"/>
          <p:nvPr/>
        </p:nvSpPr>
        <p:spPr>
          <a:xfrm>
            <a:off x="6131858" y="3858498"/>
            <a:ext cx="187717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Agents &amp;</a:t>
            </a:r>
          </a:p>
          <a:p>
            <a:pPr algn="ctr"/>
            <a:r>
              <a:rPr lang="en-US" dirty="0"/>
              <a:t>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BC297-F2D3-7CE3-CC1A-72FA3453A5DC}"/>
              </a:ext>
            </a:extLst>
          </p:cNvPr>
          <p:cNvSpPr txBox="1"/>
          <p:nvPr/>
        </p:nvSpPr>
        <p:spPr>
          <a:xfrm>
            <a:off x="6078071" y="1853785"/>
            <a:ext cx="2055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Output, like drawing or plotting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A739C3-1DD3-F35C-F427-C17E152DD134}"/>
              </a:ext>
            </a:extLst>
          </p:cNvPr>
          <p:cNvGrpSpPr/>
          <p:nvPr/>
        </p:nvGrpSpPr>
        <p:grpSpPr>
          <a:xfrm rot="5400000">
            <a:off x="5254502" y="2185814"/>
            <a:ext cx="854734" cy="766482"/>
            <a:chOff x="5298628" y="3393142"/>
            <a:chExt cx="854734" cy="76648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216226-F220-1F53-2992-E7F935FFF05A}"/>
                </a:ext>
              </a:extLst>
            </p:cNvPr>
            <p:cNvCxnSpPr>
              <a:cxnSpLocks/>
            </p:cNvCxnSpPr>
            <p:nvPr/>
          </p:nvCxnSpPr>
          <p:spPr>
            <a:xfrm>
              <a:off x="5298628" y="4141695"/>
              <a:ext cx="85473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13C459B-8EEF-2A40-0C59-EC3809E62137}"/>
                </a:ext>
              </a:extLst>
            </p:cNvPr>
            <p:cNvCxnSpPr>
              <a:cxnSpLocks/>
            </p:cNvCxnSpPr>
            <p:nvPr/>
          </p:nvCxnSpPr>
          <p:spPr>
            <a:xfrm>
              <a:off x="5316557" y="3393142"/>
              <a:ext cx="0" cy="7664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DF7999-C0A5-DF50-9327-B6120870B74C}"/>
              </a:ext>
            </a:extLst>
          </p:cNvPr>
          <p:cNvGrpSpPr/>
          <p:nvPr/>
        </p:nvGrpSpPr>
        <p:grpSpPr>
          <a:xfrm>
            <a:off x="5298628" y="3393142"/>
            <a:ext cx="854734" cy="766482"/>
            <a:chOff x="5298628" y="3393142"/>
            <a:chExt cx="854734" cy="76648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446A108-8EBA-5682-21E4-9B454514017D}"/>
                </a:ext>
              </a:extLst>
            </p:cNvPr>
            <p:cNvCxnSpPr>
              <a:cxnSpLocks/>
            </p:cNvCxnSpPr>
            <p:nvPr/>
          </p:nvCxnSpPr>
          <p:spPr>
            <a:xfrm>
              <a:off x="5298628" y="4141695"/>
              <a:ext cx="85473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79F8D27-C72D-F3A3-5C8E-D50EBB76EC59}"/>
                </a:ext>
              </a:extLst>
            </p:cNvPr>
            <p:cNvCxnSpPr>
              <a:cxnSpLocks/>
            </p:cNvCxnSpPr>
            <p:nvPr/>
          </p:nvCxnSpPr>
          <p:spPr>
            <a:xfrm>
              <a:off x="5316557" y="3393142"/>
              <a:ext cx="0" cy="7664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124F4E-E6CA-9DE8-3010-BFE009CFE02E}"/>
              </a:ext>
            </a:extLst>
          </p:cNvPr>
          <p:cNvGrpSpPr/>
          <p:nvPr/>
        </p:nvGrpSpPr>
        <p:grpSpPr>
          <a:xfrm>
            <a:off x="8009028" y="2521899"/>
            <a:ext cx="98705" cy="1659764"/>
            <a:chOff x="7973170" y="2521899"/>
            <a:chExt cx="98705" cy="1659764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DEA1F3-2E06-97A3-F996-2030FD4D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875" y="2521899"/>
              <a:ext cx="0" cy="165976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385BA9C-9F8F-6CE4-A466-64330B6AEA6F}"/>
                </a:ext>
              </a:extLst>
            </p:cNvPr>
            <p:cNvCxnSpPr>
              <a:cxnSpLocks/>
            </p:cNvCxnSpPr>
            <p:nvPr/>
          </p:nvCxnSpPr>
          <p:spPr>
            <a:xfrm>
              <a:off x="7973170" y="4159624"/>
              <a:ext cx="9870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8</cp:revision>
  <cp:lastPrinted>2024-02-16T00:34:50Z</cp:lastPrinted>
  <dcterms:created xsi:type="dcterms:W3CDTF">2024-01-16T19:24:17Z</dcterms:created>
  <dcterms:modified xsi:type="dcterms:W3CDTF">2024-03-06T01:30:41Z</dcterms:modified>
</cp:coreProperties>
</file>