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646"/>
    <p:restoredTop sz="94690"/>
  </p:normalViewPr>
  <p:slideViewPr>
    <p:cSldViewPr snapToGrid="0">
      <p:cViewPr>
        <p:scale>
          <a:sx n="155" d="100"/>
          <a:sy n="155" d="100"/>
        </p:scale>
        <p:origin x="-12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C7EF-DE38-7F20-11DA-CEE435814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80FA-114C-429E-D8EB-65F08F581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3E0B-EDEF-B5B3-C583-FFF20BE3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BF88-E749-C2C0-E34D-ADD722A5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4CDF-9CB3-C588-A6D5-6DB55FB1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649C-F53B-40BA-4472-38FDDC9B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B13A5-226C-4BEE-2576-A2507FC6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3D6A-DEC9-23F8-7829-EB1B8FA1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0AB4-DC16-EDE7-DFAD-C5AC466D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9626-0A19-DD6D-7F39-829EF6B2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9EDE4-5AC4-66D2-E230-3ECFCE6B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C5C38-14D7-BB7F-CAA0-B2AF24B1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EB9-DF98-8F70-E660-2C7BFDB9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5587-C27B-56C2-1BEE-BC6C7D0A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1A67-E2D6-BA99-9929-A7C1A84C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9D43-228C-ECFC-2934-C3FDE156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310D-4EB6-3779-8A1D-C255BC2A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04AB-A092-71CA-1FE6-D2EEC8CA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D406-3579-F9F9-4DCB-3A347FD2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DF11-76C5-F819-3FCE-308F121D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8871-4826-F02E-D5A0-98396338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3125-3D09-2E77-6ACE-8DAB6AB0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8F21-3714-C350-6423-BE272D68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D868-0BBD-D3F8-C622-1ED2D125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3375E-B2E9-F853-71B9-3A0B5FFA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6414-868B-1D76-A796-8F2D28F3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38C1-E925-D0D8-255E-377CB38EF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1E623-F9AC-123C-EC5B-CE5672C61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6FBB-9332-C313-2BC9-0CCE3FFA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F106-403C-BA62-1721-A157B095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3D8A-BE21-7DB3-BA54-35A31C76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05F8-00D5-1EA5-90E2-1405DCA1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0353-3AF6-E0DE-C4E0-7539513F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8717F-F57D-06B1-C301-06E98424F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A2FD6-68CF-5A1A-3B2E-66A07756E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11D94-8082-AEB2-C2BA-CEB797D3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A5C3F-60F2-5C5D-7F00-D45A656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4D005-8534-49C3-5C7A-06DCA1AC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53A9F-4F08-5A40-95C4-3B3873A2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B95-638E-995A-09AC-E3C41D06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05A9-D80C-F885-CA07-607984A4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F544-2E71-A3F7-5EA4-8852F55A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7C8CA-1866-7B06-9370-8F8C4F85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6ED7B-F7EB-97DD-211E-F9E00B0B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C3C22-8AD2-8659-E6EC-D3B2DB9E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FA1F-2D1C-601E-2344-0EC60FE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21F-1AD4-A4FE-9BBD-1DF4C18C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5E74-14D6-A75A-11AE-098EE656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A6023-DB02-20B8-4DA8-641BF124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38EAD-283B-E642-8CD0-F38D73CA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D6938-5770-0609-DE69-23F70FFB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FF26-73B5-727F-6D2D-2AB08B14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3E2-7CAB-5DDB-07E2-F16D53F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4D58A-EF3B-079D-9DEA-C61B0D45C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814C-DBBC-5186-AB5E-506048B6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5D1B-B6EC-18C4-05F1-AAC6521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568A0-566C-5EAC-D15C-4725A792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2268-F753-0208-EF4C-5BA73052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0CCF8-98A3-D3E5-C41B-B5C95CD4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7B7C-F4E9-B576-9E6A-D9CF76E1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1246-1894-4C61-16B2-EF6B48CC0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C487-CEE2-CA44-A5A6-98354CD61BB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5772-7C5C-E5FD-476D-CF977BC8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623B-0965-3398-AD61-342B3A81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9276F2-724D-F737-334E-9B496BAFEF41}"/>
              </a:ext>
            </a:extLst>
          </p:cNvPr>
          <p:cNvGrpSpPr/>
          <p:nvPr/>
        </p:nvGrpSpPr>
        <p:grpSpPr>
          <a:xfrm>
            <a:off x="3100552" y="1261241"/>
            <a:ext cx="2505455" cy="2215992"/>
            <a:chOff x="3100552" y="1261241"/>
            <a:chExt cx="2024913" cy="2215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0C950C-6E9C-4604-12A9-044C4F913EE1}"/>
                </a:ext>
              </a:extLst>
            </p:cNvPr>
            <p:cNvSpPr txBox="1"/>
            <p:nvPr/>
          </p:nvSpPr>
          <p:spPr>
            <a:xfrm>
              <a:off x="3100552" y="1261241"/>
              <a:ext cx="202491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Parent Class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A384C5-A760-5CA3-A01B-1500C4DE0FAB}"/>
                </a:ext>
              </a:extLst>
            </p:cNvPr>
            <p:cNvSpPr txBox="1"/>
            <p:nvPr/>
          </p:nvSpPr>
          <p:spPr>
            <a:xfrm>
              <a:off x="3100552" y="1630573"/>
              <a:ext cx="2024913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Member Variables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first_name</a:t>
              </a:r>
              <a:endParaRPr lang="en-US" dirty="0"/>
            </a:p>
            <a:p>
              <a:r>
                <a:rPr lang="en-US" dirty="0"/>
                <a:t>    </a:t>
              </a:r>
              <a:r>
                <a:rPr lang="en-US" dirty="0" err="1"/>
                <a:t>last_name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231777-C719-C5F5-185A-A55E91134D29}"/>
                </a:ext>
              </a:extLst>
            </p:cNvPr>
            <p:cNvSpPr txBox="1"/>
            <p:nvPr/>
          </p:nvSpPr>
          <p:spPr>
            <a:xfrm>
              <a:off x="3100552" y="2553903"/>
              <a:ext cx="2024912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Member Functions</a:t>
              </a:r>
            </a:p>
            <a:p>
              <a:r>
                <a:rPr lang="en-US" dirty="0"/>
                <a:t>    __</a:t>
              </a:r>
              <a:r>
                <a:rPr lang="en-US" dirty="0" err="1"/>
                <a:t>init</a:t>
              </a:r>
              <a:r>
                <a:rPr lang="en-US" dirty="0"/>
                <a:t>__()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print_name</a:t>
              </a:r>
              <a:r>
                <a:rPr lang="en-US" dirty="0"/>
                <a:t>()</a:t>
              </a:r>
            </a:p>
          </p:txBody>
        </p: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7B235D81-41DB-9E67-F3CC-4415B2E62899}"/>
              </a:ext>
            </a:extLst>
          </p:cNvPr>
          <p:cNvSpPr/>
          <p:nvPr/>
        </p:nvSpPr>
        <p:spPr>
          <a:xfrm rot="12998410">
            <a:off x="2530604" y="1775421"/>
            <a:ext cx="3273083" cy="3876296"/>
          </a:xfrm>
          <a:prstGeom prst="arc">
            <a:avLst>
              <a:gd name="adj1" fmla="val 16060827"/>
              <a:gd name="adj2" fmla="val 630676"/>
            </a:avLst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6336FA-B06F-0C2C-9FEB-F37F07149067}"/>
              </a:ext>
            </a:extLst>
          </p:cNvPr>
          <p:cNvGrpSpPr/>
          <p:nvPr/>
        </p:nvGrpSpPr>
        <p:grpSpPr>
          <a:xfrm>
            <a:off x="3100552" y="3972675"/>
            <a:ext cx="2510027" cy="2281992"/>
            <a:chOff x="3100551" y="4119431"/>
            <a:chExt cx="2510027" cy="22819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EBF51F-B454-8017-9B5F-1C251C37B6EC}"/>
                </a:ext>
              </a:extLst>
            </p:cNvPr>
            <p:cNvSpPr txBox="1"/>
            <p:nvPr/>
          </p:nvSpPr>
          <p:spPr>
            <a:xfrm>
              <a:off x="3100551" y="4119431"/>
              <a:ext cx="251002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Child Class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C77EE9-F2F1-7E7C-2DD7-2DD81F891F38}"/>
                </a:ext>
              </a:extLst>
            </p:cNvPr>
            <p:cNvSpPr txBox="1"/>
            <p:nvPr/>
          </p:nvSpPr>
          <p:spPr>
            <a:xfrm>
              <a:off x="3100551" y="4506203"/>
              <a:ext cx="2510027" cy="6949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Member Variables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child_name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4F21BF-9264-2756-E2A8-14F00DA82C75}"/>
                </a:ext>
              </a:extLst>
            </p:cNvPr>
            <p:cNvSpPr txBox="1"/>
            <p:nvPr/>
          </p:nvSpPr>
          <p:spPr>
            <a:xfrm>
              <a:off x="3100551" y="5201094"/>
              <a:ext cx="2505456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Member Functions</a:t>
              </a:r>
              <a:br>
                <a:rPr lang="en-US" dirty="0"/>
              </a:br>
              <a:r>
                <a:rPr lang="en-US" dirty="0"/>
                <a:t>(these are re-defined)</a:t>
              </a:r>
            </a:p>
            <a:p>
              <a:r>
                <a:rPr lang="en-US" dirty="0"/>
                <a:t>    __</a:t>
              </a:r>
              <a:r>
                <a:rPr lang="en-US" dirty="0" err="1"/>
                <a:t>init</a:t>
              </a:r>
              <a:r>
                <a:rPr lang="en-US" dirty="0"/>
                <a:t>__()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print_name</a:t>
              </a:r>
              <a:r>
                <a:rPr lang="en-US" dirty="0"/>
                <a:t>()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97084A-D475-7076-2C4E-2738DB3F4D73}"/>
              </a:ext>
            </a:extLst>
          </p:cNvPr>
          <p:cNvSpPr txBox="1"/>
          <p:nvPr/>
        </p:nvSpPr>
        <p:spPr>
          <a:xfrm>
            <a:off x="6096000" y="1181732"/>
            <a:ext cx="36350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 how the Child class inherits the </a:t>
            </a:r>
            <a:r>
              <a:rPr lang="en-US" i="1" dirty="0" err="1"/>
              <a:t>first_name</a:t>
            </a:r>
            <a:r>
              <a:rPr lang="en-US" i="1" dirty="0"/>
              <a:t> and </a:t>
            </a:r>
            <a:r>
              <a:rPr lang="en-US" i="1" dirty="0" err="1"/>
              <a:t>last_name</a:t>
            </a:r>
            <a:r>
              <a:rPr lang="en-US" i="1" dirty="0"/>
              <a:t> from the Parent class.  </a:t>
            </a:r>
          </a:p>
          <a:p>
            <a:endParaRPr lang="en-US" i="1" dirty="0"/>
          </a:p>
          <a:p>
            <a:r>
              <a:rPr lang="en-US" i="1" dirty="0"/>
              <a:t>But, the Child class re-defines it's own __</a:t>
            </a:r>
            <a:r>
              <a:rPr lang="en-US" i="1" dirty="0" err="1"/>
              <a:t>init</a:t>
            </a:r>
            <a:r>
              <a:rPr lang="en-US" i="1" dirty="0"/>
              <a:t>__() and </a:t>
            </a:r>
            <a:r>
              <a:rPr lang="en-US" i="1" dirty="0" err="1"/>
              <a:t>print_name</a:t>
            </a:r>
            <a:r>
              <a:rPr lang="en-US" i="1" dirty="0"/>
              <a:t>() functions. These replace the Parent class versions of these functions.</a:t>
            </a:r>
          </a:p>
          <a:p>
            <a:endParaRPr lang="en-US" i="1" dirty="0"/>
          </a:p>
          <a:p>
            <a:r>
              <a:rPr lang="en-US" i="1" dirty="0"/>
              <a:t>With inheritance, the Child class has in total all of these member variables</a:t>
            </a:r>
          </a:p>
          <a:p>
            <a:r>
              <a:rPr lang="en-US" i="1" dirty="0"/>
              <a:t>     </a:t>
            </a:r>
            <a:r>
              <a:rPr lang="en-US" i="1" dirty="0" err="1"/>
              <a:t>first_name</a:t>
            </a:r>
            <a:endParaRPr lang="en-US" i="1" dirty="0"/>
          </a:p>
          <a:p>
            <a:r>
              <a:rPr lang="en-US" i="1" dirty="0"/>
              <a:t>     </a:t>
            </a:r>
            <a:r>
              <a:rPr lang="en-US" i="1" dirty="0" err="1"/>
              <a:t>last_name</a:t>
            </a:r>
            <a:endParaRPr lang="en-US" i="1" dirty="0"/>
          </a:p>
          <a:p>
            <a:r>
              <a:rPr lang="en-US" i="1" dirty="0"/>
              <a:t>     </a:t>
            </a:r>
            <a:r>
              <a:rPr lang="en-US" i="1" dirty="0" err="1"/>
              <a:t>child_name</a:t>
            </a:r>
            <a:endParaRPr lang="en-US" i="1" dirty="0"/>
          </a:p>
          <a:p>
            <a:r>
              <a:rPr lang="en-US" i="1" dirty="0"/>
              <a:t>and these member functions</a:t>
            </a:r>
          </a:p>
          <a:p>
            <a:r>
              <a:rPr lang="en-US" i="1" dirty="0"/>
              <a:t>     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</a:p>
          <a:p>
            <a:r>
              <a:rPr lang="en-US" i="1" dirty="0"/>
              <a:t>     </a:t>
            </a:r>
            <a:r>
              <a:rPr lang="en-US" i="1" dirty="0" err="1"/>
              <a:t>print_name</a:t>
            </a:r>
            <a:r>
              <a:rPr lang="en-US" i="1" dirty="0"/>
              <a:t>()</a:t>
            </a:r>
          </a:p>
          <a:p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C17DF-A5F1-FDBE-D112-FC40FE035AD6}"/>
              </a:ext>
            </a:extLst>
          </p:cNvPr>
          <p:cNvSpPr txBox="1"/>
          <p:nvPr/>
        </p:nvSpPr>
        <p:spPr>
          <a:xfrm>
            <a:off x="2781056" y="632270"/>
            <a:ext cx="63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Inheritance Diagram</a:t>
            </a:r>
          </a:p>
        </p:txBody>
      </p:sp>
    </p:spTree>
    <p:extLst>
      <p:ext uri="{BB962C8B-B14F-4D97-AF65-F5344CB8AC3E}">
        <p14:creationId xmlns:p14="http://schemas.microsoft.com/office/powerpoint/2010/main" val="1870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4</cp:revision>
  <dcterms:created xsi:type="dcterms:W3CDTF">2024-01-16T19:24:17Z</dcterms:created>
  <dcterms:modified xsi:type="dcterms:W3CDTF">2024-01-16T19:37:59Z</dcterms:modified>
</cp:coreProperties>
</file>