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12" r:id="rId52"/>
    <p:sldId id="308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4821366" y="2974770"/>
            <a:ext cx="503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be written as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28799"/>
              </p:ext>
            </p:extLst>
          </p:nvPr>
        </p:nvGraphicFramePr>
        <p:xfrm>
          <a:off x="1183294" y="3080711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2572179" y="2598253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2419781" y="2188579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3200" dirty="0"/>
              <a:t>├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dirty="0"/>
              <a:t> </a:t>
            </a:r>
          </a:p>
          <a:p>
            <a:endParaRPr lang="en-US" dirty="0"/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bcd</a:t>
            </a:r>
            <a:r>
              <a:rPr lang="en-US" sz="3200" dirty="0"/>
              <a:t>├*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abcq</a:t>
            </a:r>
            <a:r>
              <a:rPr lang="en-US" sz="32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4593005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7178547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B7641-1F47-254E-5565-B9AF8B6739E5}"/>
              </a:ext>
            </a:extLst>
          </p:cNvPr>
          <p:cNvSpPr txBox="1"/>
          <p:nvPr/>
        </p:nvSpPr>
        <p:spPr>
          <a:xfrm>
            <a:off x="508451" y="4529959"/>
            <a:ext cx="4462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 = (Q,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␣, 𝛅,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𝛅: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{q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Γ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{1, $, ␣}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107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At a minimum: while, if, variables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A8E79D2-27CB-C175-5F76-5C2E2BDA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437" y="3998473"/>
            <a:ext cx="1899943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9626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30588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2160</Words>
  <Application>Microsoft Macintosh PowerPoint</Application>
  <PresentationFormat>Widescreen</PresentationFormat>
  <Paragraphs>703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Important Results</vt:lpstr>
      <vt:lpstr>What about codebreaking and stuff…?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114</cp:revision>
  <dcterms:created xsi:type="dcterms:W3CDTF">2023-03-09T15:42:13Z</dcterms:created>
  <dcterms:modified xsi:type="dcterms:W3CDTF">2023-03-10T21:36:25Z</dcterms:modified>
</cp:coreProperties>
</file>