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83E-70AC-4B8D-8596-5EF6212CC9A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techniques for soil moisture and matric potential data from DCEW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Shuler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7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Periodogram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Subset of data with minimum trend</a:t>
            </a:r>
          </a:p>
          <a:p>
            <a:pPr marL="0" indent="0">
              <a:buNone/>
            </a:pPr>
            <a:r>
              <a:rPr lang="en-US" dirty="0" err="1" smtClean="0"/>
              <a:t>Detrend</a:t>
            </a:r>
            <a:r>
              <a:rPr lang="en-US" dirty="0" smtClean="0"/>
              <a:t> then analyze spectral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2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 correction is justified: how to proceed?</a:t>
            </a:r>
          </a:p>
          <a:p>
            <a:r>
              <a:rPr lang="en-US" dirty="0" smtClean="0"/>
              <a:t>Two Methods in lit.</a:t>
            </a:r>
          </a:p>
          <a:p>
            <a:r>
              <a:rPr lang="en-US" dirty="0" smtClean="0"/>
              <a:t>Lu was unsuccessful: included here for the use of </a:t>
            </a:r>
          </a:p>
          <a:p>
            <a:r>
              <a:rPr lang="en-US" dirty="0" smtClean="0"/>
              <a:t>Fig. of point cloud with robust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Decagon: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 corrected fig.- show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4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of gaps and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Moisture 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of gaps/</a:t>
            </a:r>
            <a:r>
              <a:rPr lang="en-US" dirty="0" err="1" smtClean="0"/>
              <a:t>NaNs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Tension 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5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 w/ Interpolated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Young Characteristic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is </a:t>
            </a:r>
            <a:r>
              <a:rPr lang="en-US" dirty="0" err="1" smtClean="0"/>
              <a:t>partitioner</a:t>
            </a:r>
            <a:r>
              <a:rPr lang="en-US" dirty="0" smtClean="0"/>
              <a:t> of precipitation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slope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soil characteristics found in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Moisture hysteresis image here</a:t>
            </a:r>
          </a:p>
          <a:p>
            <a:r>
              <a:rPr lang="en-US" dirty="0" smtClean="0"/>
              <a:t>Define soil moisture/tension units</a:t>
            </a:r>
          </a:p>
          <a:p>
            <a:r>
              <a:rPr lang="en-US" dirty="0" smtClean="0"/>
              <a:t>Define wilting point and field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situ measurements can be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Chandler figure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DCEW Study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data: VWC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out issues</a:t>
            </a:r>
          </a:p>
          <a:p>
            <a:pPr lvl="1"/>
            <a:r>
              <a:rPr lang="en-US" dirty="0" smtClean="0"/>
              <a:t>Spikes</a:t>
            </a:r>
          </a:p>
          <a:p>
            <a:pPr lvl="1"/>
            <a:r>
              <a:rPr lang="en-US" dirty="0" smtClean="0"/>
              <a:t>Temperature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data: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Spikes</a:t>
            </a:r>
          </a:p>
          <a:p>
            <a:pPr lvl="1"/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Temp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Spikes removed from tension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tension fig here</a:t>
            </a:r>
          </a:p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1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Closeup</a:t>
            </a:r>
            <a:r>
              <a:rPr lang="en-US" dirty="0" smtClean="0"/>
              <a:t> of moisture fluctuations from deeper sensor</a:t>
            </a:r>
          </a:p>
          <a:p>
            <a:pPr marL="0" indent="0">
              <a:buNone/>
            </a:pPr>
            <a:r>
              <a:rPr lang="en-US" dirty="0" smtClean="0"/>
              <a:t>How can we be sure cycle is truly daily issue&gt;?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5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Processing techniques for soil moisture and matric potential data from DCEW</vt:lpstr>
      <vt:lpstr>Soil is partitioner of precipitation</vt:lpstr>
      <vt:lpstr>Most soil characteristics found in lab</vt:lpstr>
      <vt:lpstr>In situ measurements can be helpful</vt:lpstr>
      <vt:lpstr>DCEW Study Site</vt:lpstr>
      <vt:lpstr>Raw data: VWC</vt:lpstr>
      <vt:lpstr>Raw data: Tension</vt:lpstr>
      <vt:lpstr>Spikes removed from tension data</vt:lpstr>
      <vt:lpstr>PowerPoint Presentation</vt:lpstr>
      <vt:lpstr>Periodogram</vt:lpstr>
      <vt:lpstr>PowerPoint Presentation</vt:lpstr>
      <vt:lpstr>Decagon: Multiple Linear Regression</vt:lpstr>
      <vt:lpstr>Interpolation of gaps and NaNs</vt:lpstr>
      <vt:lpstr>Interpolation of gaps/NaNs </vt:lpstr>
      <vt:lpstr>PowerPoint Presentation</vt:lpstr>
      <vt:lpstr>Young Characteristic Curves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techniques for soil moisture and matric potential data from DCEW</dc:title>
  <dc:creator>John Shuler</dc:creator>
  <cp:lastModifiedBy>John Shuler</cp:lastModifiedBy>
  <cp:revision>9</cp:revision>
  <dcterms:created xsi:type="dcterms:W3CDTF">2016-12-03T02:12:51Z</dcterms:created>
  <dcterms:modified xsi:type="dcterms:W3CDTF">2016-12-03T04:06:02Z</dcterms:modified>
</cp:coreProperties>
</file>