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56" name="Shape 15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63" name="Shape 1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07" name="Shape 1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14" name="Shape 1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21" name="Shape 1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28" name="Shape 1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35" name="Shape 1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42" name="Shape 1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49" name="Shape 1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m branco">
    <p:spTree>
      <p:nvGrpSpPr>
        <p:cNvPr id="13" name="Shape 13"/>
        <p:cNvGrpSpPr/>
        <p:nvPr/>
      </p:nvGrpSpPr>
      <p:grpSpPr>
        <a:xfrm>
          <a:off x="0" y="0"/>
          <a:ext cx="0" cy="0"/>
          <a:chOff x="0" y="0"/>
          <a:chExt cx="0" cy="0"/>
        </a:xfrm>
      </p:grpSpPr>
      <p:sp>
        <p:nvSpPr>
          <p:cNvPr id="14" name="Shape 14"/>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6" name="Shape 16"/>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i="0" lang="pt-BR" sz="1400" u="none" cap="none" strike="noStrike">
                <a:solidFill>
                  <a:srgbClr val="FFFFFF"/>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e texto vertical">
    <p:spTree>
      <p:nvGrpSpPr>
        <p:cNvPr id="74" name="Shape 74"/>
        <p:cNvGrpSpPr/>
        <p:nvPr/>
      </p:nvGrpSpPr>
      <p:grpSpPr>
        <a:xfrm>
          <a:off x="0" y="0"/>
          <a:ext cx="0" cy="0"/>
          <a:chOff x="0" y="0"/>
          <a:chExt cx="0" cy="0"/>
        </a:xfrm>
      </p:grpSpPr>
      <p:sp>
        <p:nvSpPr>
          <p:cNvPr id="75" name="Shape 75"/>
          <p:cNvSpPr txBox="1"/>
          <p:nvPr>
            <p:ph type="title"/>
          </p:nvPr>
        </p:nvSpPr>
        <p:spPr>
          <a:xfrm>
            <a:off x="457200" y="533400"/>
            <a:ext cx="8229600"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2133599" y="-76200"/>
            <a:ext cx="4876799" cy="8229600"/>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Arial"/>
                <a:ea typeface="Arial"/>
                <a:cs typeface="Arial"/>
                <a:sym typeface="Arial"/>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Arial"/>
                <a:ea typeface="Arial"/>
                <a:cs typeface="Arial"/>
                <a:sym typeface="Arial"/>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Arial"/>
                <a:ea typeface="Arial"/>
                <a:cs typeface="Arial"/>
                <a:sym typeface="Arial"/>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77" name="Shape 77"/>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pt-BR" sz="1400">
                <a:solidFill>
                  <a:srgbClr val="FFFFFF"/>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e texto verticais">
    <p:spTree>
      <p:nvGrpSpPr>
        <p:cNvPr id="80" name="Shape 80"/>
        <p:cNvGrpSpPr/>
        <p:nvPr/>
      </p:nvGrpSpPr>
      <p:grpSpPr>
        <a:xfrm>
          <a:off x="0" y="0"/>
          <a:ext cx="0" cy="0"/>
          <a:chOff x="0" y="0"/>
          <a:chExt cx="0" cy="0"/>
        </a:xfrm>
      </p:grpSpPr>
      <p:sp>
        <p:nvSpPr>
          <p:cNvPr id="81" name="Shape 81"/>
          <p:cNvSpPr txBox="1"/>
          <p:nvPr>
            <p:ph type="title"/>
          </p:nvPr>
        </p:nvSpPr>
        <p:spPr>
          <a:xfrm rot="5400000">
            <a:off x="4724399" y="2514600"/>
            <a:ext cx="5867400" cy="20574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2" name="Shape 82"/>
          <p:cNvSpPr txBox="1"/>
          <p:nvPr>
            <p:ph idx="1" type="body"/>
          </p:nvPr>
        </p:nvSpPr>
        <p:spPr>
          <a:xfrm rot="5400000">
            <a:off x="533400" y="533400"/>
            <a:ext cx="5867400" cy="6019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Arial"/>
                <a:ea typeface="Arial"/>
                <a:cs typeface="Arial"/>
                <a:sym typeface="Arial"/>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Arial"/>
                <a:ea typeface="Arial"/>
                <a:cs typeface="Arial"/>
                <a:sym typeface="Arial"/>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Arial"/>
                <a:ea typeface="Arial"/>
                <a:cs typeface="Arial"/>
                <a:sym typeface="Arial"/>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83" name="Shape 83"/>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4" name="Shape 84"/>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pt-BR" sz="1400">
                <a:solidFill>
                  <a:srgbClr val="FFFFFF"/>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Slide de título">
    <p:spTree>
      <p:nvGrpSpPr>
        <p:cNvPr id="17" name="Shape 17"/>
        <p:cNvGrpSpPr/>
        <p:nvPr/>
      </p:nvGrpSpPr>
      <p:grpSpPr>
        <a:xfrm>
          <a:off x="0" y="0"/>
          <a:ext cx="0" cy="0"/>
          <a:chOff x="0" y="0"/>
          <a:chExt cx="0" cy="0"/>
        </a:xfrm>
      </p:grpSpPr>
      <p:sp>
        <p:nvSpPr>
          <p:cNvPr id="18" name="Shape 18"/>
          <p:cNvSpPr txBox="1"/>
          <p:nvPr>
            <p:ph type="ctrTitle"/>
          </p:nvPr>
        </p:nvSpPr>
        <p:spPr>
          <a:xfrm>
            <a:off x="685800" y="1371600"/>
            <a:ext cx="7848599" cy="1927224"/>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Arial"/>
              <a:buNone/>
              <a:defRPr b="0" i="0" sz="54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subTitle"/>
          </p:nvPr>
        </p:nvSpPr>
        <p:spPr>
          <a:xfrm>
            <a:off x="685800" y="3505200"/>
            <a:ext cx="6400799" cy="1752600"/>
          </a:xfrm>
          <a:prstGeom prst="rect">
            <a:avLst/>
          </a:prstGeom>
          <a:noFill/>
          <a:ln>
            <a:noFill/>
          </a:ln>
        </p:spPr>
        <p:txBody>
          <a:bodyPr anchorCtr="0" anchor="t" bIns="91425" lIns="91425" rIns="91425" tIns="91425"/>
          <a:lstStyle>
            <a:lvl1pPr indent="0" lvl="0" marL="0" marR="0" rtl="0" algn="l">
              <a:spcBef>
                <a:spcPts val="480"/>
              </a:spcBef>
              <a:buClr>
                <a:schemeClr val="accent1"/>
              </a:buClr>
              <a:buFont typeface="Arial"/>
              <a:buNone/>
              <a:defRPr b="0" i="0" sz="2400" u="none" cap="none" strike="noStrike">
                <a:solidFill>
                  <a:srgbClr val="3F3F3F"/>
                </a:solidFill>
                <a:latin typeface="Arial"/>
                <a:ea typeface="Arial"/>
                <a:cs typeface="Arial"/>
                <a:sym typeface="Arial"/>
              </a:defRPr>
            </a:lvl1pPr>
            <a:lvl2pPr indent="0" lvl="1" marL="457200" marR="0" rtl="0" algn="ctr">
              <a:spcBef>
                <a:spcPts val="400"/>
              </a:spcBef>
              <a:buClr>
                <a:schemeClr val="accent1"/>
              </a:buClr>
              <a:buFont typeface="Arial"/>
              <a:buNone/>
              <a:defRPr b="0" i="0" sz="2000" u="none" cap="none" strike="noStrike">
                <a:solidFill>
                  <a:srgbClr val="888888"/>
                </a:solidFill>
                <a:latin typeface="Arial"/>
                <a:ea typeface="Arial"/>
                <a:cs typeface="Arial"/>
                <a:sym typeface="Arial"/>
              </a:defRPr>
            </a:lvl2pPr>
            <a:lvl3pPr indent="0" lvl="2" marL="914400" marR="0" rtl="0" algn="ctr">
              <a:spcBef>
                <a:spcPts val="360"/>
              </a:spcBef>
              <a:buClr>
                <a:schemeClr val="accent1"/>
              </a:buClr>
              <a:buFont typeface="Arial"/>
              <a:buNone/>
              <a:defRPr b="0" i="0" sz="1800" u="none" cap="none" strike="noStrike">
                <a:solidFill>
                  <a:srgbClr val="888888"/>
                </a:solidFill>
                <a:latin typeface="Arial"/>
                <a:ea typeface="Arial"/>
                <a:cs typeface="Arial"/>
                <a:sym typeface="Arial"/>
              </a:defRPr>
            </a:lvl3pPr>
            <a:lvl4pPr indent="0" lvl="3" marL="1371600" marR="0" rtl="0" algn="ctr">
              <a:spcBef>
                <a:spcPts val="320"/>
              </a:spcBef>
              <a:buClr>
                <a:schemeClr val="accent1"/>
              </a:buClr>
              <a:buFont typeface="Arial"/>
              <a:buNone/>
              <a:defRPr b="0" i="0" sz="1600" u="none" cap="none" strike="noStrike">
                <a:solidFill>
                  <a:srgbClr val="888888"/>
                </a:solidFill>
                <a:latin typeface="Arial"/>
                <a:ea typeface="Arial"/>
                <a:cs typeface="Arial"/>
                <a:sym typeface="Arial"/>
              </a:defRPr>
            </a:lvl4pPr>
            <a:lvl5pPr indent="0" lvl="4" marL="1828800" marR="0" rtl="0" algn="ctr">
              <a:spcBef>
                <a:spcPts val="280"/>
              </a:spcBef>
              <a:buClr>
                <a:schemeClr val="accent1"/>
              </a:buClr>
              <a:buFont typeface="Arial"/>
              <a:buNone/>
              <a:defRPr b="0" i="0" sz="1400" u="none" cap="none" strike="noStrike">
                <a:solidFill>
                  <a:srgbClr val="888888"/>
                </a:solidFill>
                <a:latin typeface="Arial"/>
                <a:ea typeface="Arial"/>
                <a:cs typeface="Arial"/>
                <a:sym typeface="Arial"/>
              </a:defRPr>
            </a:lvl5pPr>
            <a:lvl6pPr indent="0" lvl="5" marL="2286000" marR="0" rtl="0" algn="ctr">
              <a:spcBef>
                <a:spcPts val="260"/>
              </a:spcBef>
              <a:buClr>
                <a:schemeClr val="accent1"/>
              </a:buClr>
              <a:buFont typeface="Arial"/>
              <a:buNone/>
              <a:defRPr b="0" i="0" sz="1300" u="none" cap="none" strike="noStrike">
                <a:solidFill>
                  <a:srgbClr val="888888"/>
                </a:solidFill>
                <a:latin typeface="Arial"/>
                <a:ea typeface="Arial"/>
                <a:cs typeface="Arial"/>
                <a:sym typeface="Arial"/>
              </a:defRPr>
            </a:lvl6pPr>
            <a:lvl7pPr indent="0" lvl="6" marL="2743200" marR="0" rtl="0" algn="ctr">
              <a:spcBef>
                <a:spcPts val="260"/>
              </a:spcBef>
              <a:buClr>
                <a:schemeClr val="accent1"/>
              </a:buClr>
              <a:buFont typeface="Arial"/>
              <a:buNone/>
              <a:defRPr b="0" i="0" sz="1300" u="none" cap="none" strike="noStrike">
                <a:solidFill>
                  <a:srgbClr val="888888"/>
                </a:solidFill>
                <a:latin typeface="Arial"/>
                <a:ea typeface="Arial"/>
                <a:cs typeface="Arial"/>
                <a:sym typeface="Arial"/>
              </a:defRPr>
            </a:lvl7pPr>
            <a:lvl8pPr indent="0" lvl="7" marL="3200400" marR="0" rtl="0" algn="ctr">
              <a:spcBef>
                <a:spcPts val="260"/>
              </a:spcBef>
              <a:buClr>
                <a:schemeClr val="accent1"/>
              </a:buClr>
              <a:buFont typeface="Arial"/>
              <a:buNone/>
              <a:defRPr b="0" i="0" sz="1300" u="none" cap="none" strike="noStrike">
                <a:solidFill>
                  <a:srgbClr val="888888"/>
                </a:solidFill>
                <a:latin typeface="Arial"/>
                <a:ea typeface="Arial"/>
                <a:cs typeface="Arial"/>
                <a:sym typeface="Arial"/>
              </a:defRPr>
            </a:lvl8pPr>
            <a:lvl9pPr indent="0" lvl="8" marL="3657600" marR="0" rtl="0" algn="ctr">
              <a:spcBef>
                <a:spcPts val="260"/>
              </a:spcBef>
              <a:buClr>
                <a:schemeClr val="accent1"/>
              </a:buClr>
              <a:buFont typeface="Arial"/>
              <a:buNone/>
              <a:defRPr b="0" i="0" sz="1300" u="none" cap="none" strike="noStrike">
                <a:solidFill>
                  <a:srgbClr val="888888"/>
                </a:solidFill>
                <a:latin typeface="Arial"/>
                <a:ea typeface="Arial"/>
                <a:cs typeface="Arial"/>
                <a:sym typeface="Arial"/>
              </a:defRPr>
            </a:lvl9pPr>
          </a:lstStyle>
          <a:p/>
        </p:txBody>
      </p:sp>
      <p:sp>
        <p:nvSpPr>
          <p:cNvPr id="20" name="Shape 20"/>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pt-BR" sz="1400">
                <a:solidFill>
                  <a:srgbClr val="FFFFFF"/>
                </a:solidFill>
                <a:latin typeface="Arial"/>
                <a:ea typeface="Arial"/>
                <a:cs typeface="Arial"/>
                <a:sym typeface="Arial"/>
              </a:rPr>
              <a:t>‹#›</a:t>
            </a:fld>
          </a:p>
        </p:txBody>
      </p:sp>
      <p:cxnSp>
        <p:nvCxnSpPr>
          <p:cNvPr id="23" name="Shape 23"/>
          <p:cNvCxnSpPr/>
          <p:nvPr/>
        </p:nvCxnSpPr>
        <p:spPr>
          <a:xfrm>
            <a:off x="685800" y="3398519"/>
            <a:ext cx="7848599" cy="1587"/>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e conteúdo">
    <p:spTree>
      <p:nvGrpSpPr>
        <p:cNvPr id="24" name="Shape 24"/>
        <p:cNvGrpSpPr/>
        <p:nvPr/>
      </p:nvGrpSpPr>
      <p:grpSpPr>
        <a:xfrm>
          <a:off x="0" y="0"/>
          <a:ext cx="0" cy="0"/>
          <a:chOff x="0" y="0"/>
          <a:chExt cx="0" cy="0"/>
        </a:xfrm>
      </p:grpSpPr>
      <p:sp>
        <p:nvSpPr>
          <p:cNvPr id="25" name="Shape 25"/>
          <p:cNvSpPr txBox="1"/>
          <p:nvPr>
            <p:ph type="title"/>
          </p:nvPr>
        </p:nvSpPr>
        <p:spPr>
          <a:xfrm>
            <a:off x="457200" y="533400"/>
            <a:ext cx="8229600"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6" name="Shape 26"/>
          <p:cNvSpPr txBox="1"/>
          <p:nvPr>
            <p:ph idx="1" type="body"/>
          </p:nvPr>
        </p:nvSpPr>
        <p:spPr>
          <a:xfrm>
            <a:off x="457200" y="1600200"/>
            <a:ext cx="8229600"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Arial"/>
                <a:ea typeface="Arial"/>
                <a:cs typeface="Arial"/>
                <a:sym typeface="Arial"/>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Arial"/>
                <a:ea typeface="Arial"/>
                <a:cs typeface="Arial"/>
                <a:sym typeface="Arial"/>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Arial"/>
                <a:ea typeface="Arial"/>
                <a:cs typeface="Arial"/>
                <a:sym typeface="Arial"/>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27" name="Shape 27"/>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pt-BR" sz="1400">
                <a:solidFill>
                  <a:srgbClr val="FFFFFF"/>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Cabeçalho da Seção">
    <p:bg>
      <p:bgPr>
        <a:solidFill>
          <a:schemeClr val="dk2"/>
        </a:solidFill>
      </p:bgPr>
    </p:bg>
    <p:spTree>
      <p:nvGrpSpPr>
        <p:cNvPr id="30" name="Shape 30"/>
        <p:cNvGrpSpPr/>
        <p:nvPr/>
      </p:nvGrpSpPr>
      <p:grpSpPr>
        <a:xfrm>
          <a:off x="0" y="0"/>
          <a:ext cx="0" cy="0"/>
          <a:chOff x="0" y="0"/>
          <a:chExt cx="0" cy="0"/>
        </a:xfrm>
      </p:grpSpPr>
      <p:sp>
        <p:nvSpPr>
          <p:cNvPr id="31" name="Shape 31"/>
          <p:cNvSpPr txBox="1"/>
          <p:nvPr>
            <p:ph type="title"/>
          </p:nvPr>
        </p:nvSpPr>
        <p:spPr>
          <a:xfrm>
            <a:off x="722312" y="2362200"/>
            <a:ext cx="7772400" cy="2200275"/>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Arial"/>
              <a:buNone/>
              <a:defRPr b="0" i="0" sz="4800" u="none" cap="none" strike="noStrike">
                <a:solidFill>
                  <a:schemeClr val="lt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2" name="Shape 32"/>
          <p:cNvSpPr txBox="1"/>
          <p:nvPr>
            <p:ph idx="1" type="body"/>
          </p:nvPr>
        </p:nvSpPr>
        <p:spPr>
          <a:xfrm>
            <a:off x="722312" y="4626864"/>
            <a:ext cx="7772400" cy="1500187"/>
          </a:xfrm>
          <a:prstGeom prst="rect">
            <a:avLst/>
          </a:prstGeom>
          <a:noFill/>
          <a:ln>
            <a:noFill/>
          </a:ln>
        </p:spPr>
        <p:txBody>
          <a:bodyPr anchorCtr="0" anchor="t" bIns="91425" lIns="91425" rIns="91425" tIns="91425"/>
          <a:lstStyle>
            <a:lvl1pPr indent="0" lvl="0" marL="0" marR="0" rtl="0" algn="l">
              <a:spcBef>
                <a:spcPts val="480"/>
              </a:spcBef>
              <a:buClr>
                <a:schemeClr val="accent1"/>
              </a:buClr>
              <a:buFont typeface="Arial"/>
              <a:buNone/>
              <a:defRPr b="0" i="0" sz="2400" u="none" cap="none" strike="noStrike">
                <a:solidFill>
                  <a:schemeClr val="lt2"/>
                </a:solidFill>
                <a:latin typeface="Arial"/>
                <a:ea typeface="Arial"/>
                <a:cs typeface="Arial"/>
                <a:sym typeface="Arial"/>
              </a:defRPr>
            </a:lvl1pPr>
            <a:lvl2pPr indent="0" lvl="1" marL="457200" marR="0" rtl="0" algn="l">
              <a:spcBef>
                <a:spcPts val="360"/>
              </a:spcBef>
              <a:buClr>
                <a:schemeClr val="accent1"/>
              </a:buClr>
              <a:buFont typeface="Arial"/>
              <a:buNone/>
              <a:defRPr b="0" i="0" sz="1800" u="none" cap="none" strike="noStrike">
                <a:solidFill>
                  <a:schemeClr val="lt1"/>
                </a:solidFill>
                <a:latin typeface="Arial"/>
                <a:ea typeface="Arial"/>
                <a:cs typeface="Arial"/>
                <a:sym typeface="Arial"/>
              </a:defRPr>
            </a:lvl2pPr>
            <a:lvl3pPr indent="0" lvl="2" marL="914400" marR="0" rtl="0" algn="l">
              <a:spcBef>
                <a:spcPts val="320"/>
              </a:spcBef>
              <a:buClr>
                <a:schemeClr val="accent1"/>
              </a:buClr>
              <a:buFont typeface="Arial"/>
              <a:buNone/>
              <a:defRPr b="0" i="0" sz="1600" u="none" cap="none" strike="noStrike">
                <a:solidFill>
                  <a:schemeClr val="lt1"/>
                </a:solidFill>
                <a:latin typeface="Arial"/>
                <a:ea typeface="Arial"/>
                <a:cs typeface="Arial"/>
                <a:sym typeface="Arial"/>
              </a:defRPr>
            </a:lvl3pPr>
            <a:lvl4pPr indent="0" lvl="3" marL="13716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4pPr>
            <a:lvl5pPr indent="0" lvl="4" marL="18288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5pPr>
            <a:lvl6pPr indent="0" lvl="5" marL="22860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6pPr>
            <a:lvl7pPr indent="0" lvl="6" marL="27432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7pPr>
            <a:lvl8pPr indent="0" lvl="7" marL="32004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8pPr>
            <a:lvl9pPr indent="0" lvl="8" marL="36576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9pPr>
          </a:lstStyle>
          <a:p/>
        </p:txBody>
      </p:sp>
      <p:sp>
        <p:nvSpPr>
          <p:cNvPr id="33" name="Shape 33"/>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lt1"/>
                </a:solidFill>
                <a:latin typeface="Arial"/>
                <a:ea typeface="Arial"/>
                <a:cs typeface="Arial"/>
                <a:sym typeface="Arial"/>
              </a:defRPr>
            </a:lvl2pPr>
            <a:lvl3pPr indent="0" lvl="2" marL="914400" marR="0" rtl="0" algn="l">
              <a:spcBef>
                <a:spcPts val="0"/>
              </a:spcBef>
              <a:buNone/>
              <a:defRPr b="0" i="0" sz="1800" u="none" cap="none" strike="noStrike">
                <a:solidFill>
                  <a:schemeClr val="lt1"/>
                </a:solidFill>
                <a:latin typeface="Arial"/>
                <a:ea typeface="Arial"/>
                <a:cs typeface="Arial"/>
                <a:sym typeface="Arial"/>
              </a:defRPr>
            </a:lvl3pPr>
            <a:lvl4pPr indent="0" lvl="3" marL="1371600" marR="0" rtl="0" algn="l">
              <a:spcBef>
                <a:spcPts val="0"/>
              </a:spcBef>
              <a:buNone/>
              <a:defRPr b="0" i="0" sz="1800" u="none" cap="none" strike="noStrike">
                <a:solidFill>
                  <a:schemeClr val="lt1"/>
                </a:solidFill>
                <a:latin typeface="Arial"/>
                <a:ea typeface="Arial"/>
                <a:cs typeface="Arial"/>
                <a:sym typeface="Arial"/>
              </a:defRPr>
            </a:lvl4pPr>
            <a:lvl5pPr indent="0" lvl="4" marL="1828800" marR="0" rtl="0" algn="l">
              <a:spcBef>
                <a:spcPts val="0"/>
              </a:spcBef>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34" name="Shape 34"/>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lt1"/>
                </a:solidFill>
                <a:latin typeface="Arial"/>
                <a:ea typeface="Arial"/>
                <a:cs typeface="Arial"/>
                <a:sym typeface="Arial"/>
              </a:defRPr>
            </a:lvl2pPr>
            <a:lvl3pPr indent="0" lvl="2" marL="914400" marR="0" rtl="0" algn="l">
              <a:spcBef>
                <a:spcPts val="0"/>
              </a:spcBef>
              <a:buNone/>
              <a:defRPr b="0" i="0" sz="1800" u="none" cap="none" strike="noStrike">
                <a:solidFill>
                  <a:schemeClr val="lt1"/>
                </a:solidFill>
                <a:latin typeface="Arial"/>
                <a:ea typeface="Arial"/>
                <a:cs typeface="Arial"/>
                <a:sym typeface="Arial"/>
              </a:defRPr>
            </a:lvl3pPr>
            <a:lvl4pPr indent="0" lvl="3" marL="1371600" marR="0" rtl="0" algn="l">
              <a:spcBef>
                <a:spcPts val="0"/>
              </a:spcBef>
              <a:buNone/>
              <a:defRPr b="0" i="0" sz="1800" u="none" cap="none" strike="noStrike">
                <a:solidFill>
                  <a:schemeClr val="lt1"/>
                </a:solidFill>
                <a:latin typeface="Arial"/>
                <a:ea typeface="Arial"/>
                <a:cs typeface="Arial"/>
                <a:sym typeface="Arial"/>
              </a:defRPr>
            </a:lvl4pPr>
            <a:lvl5pPr indent="0" lvl="4" marL="1828800" marR="0" rtl="0" algn="l">
              <a:spcBef>
                <a:spcPts val="0"/>
              </a:spcBef>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35" name="Shape 35"/>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pt-BR" sz="1400">
                <a:solidFill>
                  <a:srgbClr val="FFFFFF"/>
                </a:solidFill>
                <a:latin typeface="Arial"/>
                <a:ea typeface="Arial"/>
                <a:cs typeface="Arial"/>
                <a:sym typeface="Arial"/>
              </a:rPr>
              <a:t>‹#›</a:t>
            </a:fld>
          </a:p>
        </p:txBody>
      </p:sp>
      <p:cxnSp>
        <p:nvCxnSpPr>
          <p:cNvPr id="36" name="Shape 36"/>
          <p:cNvCxnSpPr/>
          <p:nvPr/>
        </p:nvCxnSpPr>
        <p:spPr>
          <a:xfrm>
            <a:off x="731520" y="4599432"/>
            <a:ext cx="7848599" cy="1587"/>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uas Partes de Conteúdo">
    <p:spTree>
      <p:nvGrpSpPr>
        <p:cNvPr id="37" name="Shape 37"/>
        <p:cNvGrpSpPr/>
        <p:nvPr/>
      </p:nvGrpSpPr>
      <p:grpSpPr>
        <a:xfrm>
          <a:off x="0" y="0"/>
          <a:ext cx="0" cy="0"/>
          <a:chOff x="0" y="0"/>
          <a:chExt cx="0" cy="0"/>
        </a:xfrm>
      </p:grpSpPr>
      <p:sp>
        <p:nvSpPr>
          <p:cNvPr id="38" name="Shape 38"/>
          <p:cNvSpPr txBox="1"/>
          <p:nvPr>
            <p:ph type="title"/>
          </p:nvPr>
        </p:nvSpPr>
        <p:spPr>
          <a:xfrm>
            <a:off x="457200" y="533400"/>
            <a:ext cx="8229600"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457200" y="1673351"/>
            <a:ext cx="4038599" cy="4718303"/>
          </a:xfrm>
          <a:prstGeom prst="rect">
            <a:avLst/>
          </a:prstGeom>
          <a:noFill/>
          <a:ln>
            <a:noFill/>
          </a:ln>
        </p:spPr>
        <p:txBody>
          <a:bodyPr anchorCtr="0" anchor="t" bIns="91425" lIns="91425" rIns="91425" tIns="91425"/>
          <a:lstStyle>
            <a:lvl1pPr indent="-31750" lvl="0" marL="182880" marR="0" rtl="0" algn="l">
              <a:spcBef>
                <a:spcPts val="560"/>
              </a:spcBef>
              <a:buClr>
                <a:schemeClr val="accent1"/>
              </a:buClr>
              <a:buSzPct val="85000"/>
              <a:buFont typeface="Arial"/>
              <a:buChar char="•"/>
              <a:defRPr b="0" i="0" sz="2800" u="none" cap="none" strike="noStrike">
                <a:solidFill>
                  <a:schemeClr val="dk1"/>
                </a:solidFill>
                <a:latin typeface="Arial"/>
                <a:ea typeface="Arial"/>
                <a:cs typeface="Arial"/>
                <a:sym typeface="Arial"/>
              </a:defRPr>
            </a:lvl1pPr>
            <a:lvl2pPr indent="-60959" lvl="1" marL="457200" marR="0" rtl="0" algn="l">
              <a:spcBef>
                <a:spcPts val="480"/>
              </a:spcBef>
              <a:buClr>
                <a:schemeClr val="accent1"/>
              </a:buClr>
              <a:buSzPct val="85000"/>
              <a:buFont typeface="Arial"/>
              <a:buChar char="•"/>
              <a:defRPr b="0" i="0" sz="2400" u="none" cap="none" strike="noStrike">
                <a:solidFill>
                  <a:schemeClr val="dk1"/>
                </a:solidFill>
                <a:latin typeface="Arial"/>
                <a:ea typeface="Arial"/>
                <a:cs typeface="Arial"/>
                <a:sym typeface="Arial"/>
              </a:defRPr>
            </a:lvl2pPr>
            <a:lvl3pPr indent="-71119" lvl="2" marL="731520" marR="0" rtl="0" algn="l">
              <a:spcBef>
                <a:spcPts val="400"/>
              </a:spcBef>
              <a:buClr>
                <a:schemeClr val="accent1"/>
              </a:buClr>
              <a:buSzPct val="90000"/>
              <a:buFont typeface="Arial"/>
              <a:buChar char="•"/>
              <a:defRPr b="0" i="0" sz="2000" u="none" cap="none" strike="noStrike">
                <a:solidFill>
                  <a:schemeClr val="dk1"/>
                </a:solidFill>
                <a:latin typeface="Arial"/>
                <a:ea typeface="Arial"/>
                <a:cs typeface="Arial"/>
                <a:sym typeface="Arial"/>
              </a:defRPr>
            </a:lvl3pPr>
            <a:lvl4pPr indent="-78739" lvl="3" marL="1005839"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4pPr>
            <a:lvl5pPr indent="-33019" lvl="4" marL="118872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5pPr>
            <a:lvl6pPr indent="-76200" lvl="5" marL="137160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6pPr>
            <a:lvl7pPr indent="-68580" lvl="6" marL="155448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7pPr>
            <a:lvl8pPr indent="-73660" lvl="7" marL="173736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8pPr>
            <a:lvl9pPr indent="-78739" lvl="8" marL="192024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0" name="Shape 40"/>
          <p:cNvSpPr txBox="1"/>
          <p:nvPr>
            <p:ph idx="2" type="body"/>
          </p:nvPr>
        </p:nvSpPr>
        <p:spPr>
          <a:xfrm>
            <a:off x="4648200" y="1673351"/>
            <a:ext cx="4038599" cy="4718303"/>
          </a:xfrm>
          <a:prstGeom prst="rect">
            <a:avLst/>
          </a:prstGeom>
          <a:noFill/>
          <a:ln>
            <a:noFill/>
          </a:ln>
        </p:spPr>
        <p:txBody>
          <a:bodyPr anchorCtr="0" anchor="t" bIns="91425" lIns="91425" rIns="91425" tIns="91425"/>
          <a:lstStyle>
            <a:lvl1pPr indent="-31750" lvl="0" marL="182880" marR="0" rtl="0" algn="l">
              <a:spcBef>
                <a:spcPts val="560"/>
              </a:spcBef>
              <a:buClr>
                <a:schemeClr val="accent1"/>
              </a:buClr>
              <a:buSzPct val="85000"/>
              <a:buFont typeface="Arial"/>
              <a:buChar char="•"/>
              <a:defRPr b="0" i="0" sz="2800" u="none" cap="none" strike="noStrike">
                <a:solidFill>
                  <a:schemeClr val="dk1"/>
                </a:solidFill>
                <a:latin typeface="Arial"/>
                <a:ea typeface="Arial"/>
                <a:cs typeface="Arial"/>
                <a:sym typeface="Arial"/>
              </a:defRPr>
            </a:lvl1pPr>
            <a:lvl2pPr indent="-60959" lvl="1" marL="457200" marR="0" rtl="0" algn="l">
              <a:spcBef>
                <a:spcPts val="480"/>
              </a:spcBef>
              <a:buClr>
                <a:schemeClr val="accent1"/>
              </a:buClr>
              <a:buSzPct val="85000"/>
              <a:buFont typeface="Arial"/>
              <a:buChar char="•"/>
              <a:defRPr b="0" i="0" sz="2400" u="none" cap="none" strike="noStrike">
                <a:solidFill>
                  <a:schemeClr val="dk1"/>
                </a:solidFill>
                <a:latin typeface="Arial"/>
                <a:ea typeface="Arial"/>
                <a:cs typeface="Arial"/>
                <a:sym typeface="Arial"/>
              </a:defRPr>
            </a:lvl2pPr>
            <a:lvl3pPr indent="-71119" lvl="2" marL="731520" marR="0" rtl="0" algn="l">
              <a:spcBef>
                <a:spcPts val="400"/>
              </a:spcBef>
              <a:buClr>
                <a:schemeClr val="accent1"/>
              </a:buClr>
              <a:buSzPct val="90000"/>
              <a:buFont typeface="Arial"/>
              <a:buChar char="•"/>
              <a:defRPr b="0" i="0" sz="2000" u="none" cap="none" strike="noStrike">
                <a:solidFill>
                  <a:schemeClr val="dk1"/>
                </a:solidFill>
                <a:latin typeface="Arial"/>
                <a:ea typeface="Arial"/>
                <a:cs typeface="Arial"/>
                <a:sym typeface="Arial"/>
              </a:defRPr>
            </a:lvl3pPr>
            <a:lvl4pPr indent="-78739" lvl="3" marL="1005839"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4pPr>
            <a:lvl5pPr indent="-33019" lvl="4" marL="118872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5pPr>
            <a:lvl6pPr indent="-76200" lvl="5" marL="137160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6pPr>
            <a:lvl7pPr indent="-68580" lvl="6" marL="155448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7pPr>
            <a:lvl8pPr indent="-73660" lvl="7" marL="173736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8pPr>
            <a:lvl9pPr indent="-78739" lvl="8" marL="192024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1" name="Shape 41"/>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2" name="Shape 42"/>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3" name="Shape 43"/>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pt-BR" sz="1400">
                <a:solidFill>
                  <a:srgbClr val="FFFFFF"/>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ção">
    <p:spTree>
      <p:nvGrpSpPr>
        <p:cNvPr id="44" name="Shape 44"/>
        <p:cNvGrpSpPr/>
        <p:nvPr/>
      </p:nvGrpSpPr>
      <p:grpSpPr>
        <a:xfrm>
          <a:off x="0" y="0"/>
          <a:ext cx="0" cy="0"/>
          <a:chOff x="0" y="0"/>
          <a:chExt cx="0" cy="0"/>
        </a:xfrm>
      </p:grpSpPr>
      <p:sp>
        <p:nvSpPr>
          <p:cNvPr id="45" name="Shape 45"/>
          <p:cNvSpPr txBox="1"/>
          <p:nvPr>
            <p:ph type="title"/>
          </p:nvPr>
        </p:nvSpPr>
        <p:spPr>
          <a:xfrm>
            <a:off x="457200" y="533400"/>
            <a:ext cx="8229600"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6" name="Shape 46"/>
          <p:cNvSpPr txBox="1"/>
          <p:nvPr>
            <p:ph idx="1" type="body"/>
          </p:nvPr>
        </p:nvSpPr>
        <p:spPr>
          <a:xfrm>
            <a:off x="457200" y="1676400"/>
            <a:ext cx="3931919" cy="639762"/>
          </a:xfrm>
          <a:prstGeom prst="rect">
            <a:avLst/>
          </a:prstGeom>
          <a:noFill/>
          <a:ln>
            <a:noFill/>
          </a:ln>
        </p:spPr>
        <p:txBody>
          <a:bodyPr anchorCtr="0" anchor="ctr" bIns="91425" lIns="91425" rIns="91425" tIns="91425"/>
          <a:lstStyle>
            <a:lvl1pPr indent="0" lvl="0" marL="0" marR="0" rtl="0" algn="ctr">
              <a:spcBef>
                <a:spcPts val="400"/>
              </a:spcBef>
              <a:buClr>
                <a:schemeClr val="accent1"/>
              </a:buClr>
              <a:buFont typeface="Arial"/>
              <a:buNone/>
              <a:defRPr b="0" i="0" sz="2000" u="none" cap="none" strike="noStrike">
                <a:solidFill>
                  <a:schemeClr val="dk2"/>
                </a:solidFill>
                <a:latin typeface="Arial"/>
                <a:ea typeface="Arial"/>
                <a:cs typeface="Arial"/>
                <a:sym typeface="Arial"/>
              </a:defRPr>
            </a:lvl1pPr>
            <a:lvl2pPr indent="0" lvl="1" marL="457200" marR="0" rtl="0" algn="l">
              <a:spcBef>
                <a:spcPts val="400"/>
              </a:spcBef>
              <a:buClr>
                <a:schemeClr val="accent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buClr>
                <a:schemeClr val="accent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9pPr>
          </a:lstStyle>
          <a:p/>
        </p:txBody>
      </p:sp>
      <p:sp>
        <p:nvSpPr>
          <p:cNvPr id="47" name="Shape 47"/>
          <p:cNvSpPr txBox="1"/>
          <p:nvPr>
            <p:ph idx="2" type="body"/>
          </p:nvPr>
        </p:nvSpPr>
        <p:spPr>
          <a:xfrm>
            <a:off x="457200" y="2438400"/>
            <a:ext cx="3931919" cy="3951287"/>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Arial"/>
                <a:ea typeface="Arial"/>
                <a:cs typeface="Arial"/>
                <a:sym typeface="Arial"/>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Arial"/>
                <a:ea typeface="Arial"/>
                <a:cs typeface="Arial"/>
                <a:sym typeface="Arial"/>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Arial"/>
                <a:ea typeface="Arial"/>
                <a:cs typeface="Arial"/>
                <a:sym typeface="Arial"/>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4pPr>
            <a:lvl5pPr indent="-45719" lvl="4" marL="1188720"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5pPr>
            <a:lvl6pPr indent="-88900" lvl="5" marL="1371600"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6pPr>
            <a:lvl7pPr indent="-81280" lvl="6" marL="1554480"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7pPr>
            <a:lvl8pPr indent="-86360" lvl="7" marL="1737360"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8pPr>
            <a:lvl9pPr indent="-91439" lvl="8" marL="1920240"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48" name="Shape 48"/>
          <p:cNvSpPr txBox="1"/>
          <p:nvPr>
            <p:ph idx="3" type="body"/>
          </p:nvPr>
        </p:nvSpPr>
        <p:spPr>
          <a:xfrm>
            <a:off x="4754880" y="1676400"/>
            <a:ext cx="3931919" cy="639762"/>
          </a:xfrm>
          <a:prstGeom prst="rect">
            <a:avLst/>
          </a:prstGeom>
          <a:noFill/>
          <a:ln>
            <a:noFill/>
          </a:ln>
        </p:spPr>
        <p:txBody>
          <a:bodyPr anchorCtr="0" anchor="ctr" bIns="91425" lIns="91425" rIns="91425" tIns="91425"/>
          <a:lstStyle>
            <a:lvl1pPr indent="0" lvl="0" marL="0" marR="0" rtl="0" algn="ctr">
              <a:spcBef>
                <a:spcPts val="400"/>
              </a:spcBef>
              <a:buClr>
                <a:schemeClr val="accent1"/>
              </a:buClr>
              <a:buFont typeface="Arial"/>
              <a:buNone/>
              <a:defRPr b="0" i="0" sz="2000" u="none" cap="none" strike="noStrike">
                <a:solidFill>
                  <a:schemeClr val="dk2"/>
                </a:solidFill>
                <a:latin typeface="Arial"/>
                <a:ea typeface="Arial"/>
                <a:cs typeface="Arial"/>
                <a:sym typeface="Arial"/>
              </a:defRPr>
            </a:lvl1pPr>
            <a:lvl2pPr indent="0" lvl="1" marL="457200" marR="0" rtl="0" algn="l">
              <a:spcBef>
                <a:spcPts val="400"/>
              </a:spcBef>
              <a:buClr>
                <a:schemeClr val="accent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buClr>
                <a:schemeClr val="accent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buClr>
                <a:schemeClr val="accent1"/>
              </a:buClr>
              <a:buFont typeface="Arial"/>
              <a:buNone/>
              <a:defRPr b="1" i="0" sz="1600" u="none" cap="none" strike="noStrike">
                <a:solidFill>
                  <a:schemeClr val="dk1"/>
                </a:solidFill>
                <a:latin typeface="Arial"/>
                <a:ea typeface="Arial"/>
                <a:cs typeface="Arial"/>
                <a:sym typeface="Arial"/>
              </a:defRPr>
            </a:lvl9pPr>
          </a:lstStyle>
          <a:p/>
        </p:txBody>
      </p:sp>
      <p:sp>
        <p:nvSpPr>
          <p:cNvPr id="49" name="Shape 49"/>
          <p:cNvSpPr txBox="1"/>
          <p:nvPr>
            <p:ph idx="4" type="body"/>
          </p:nvPr>
        </p:nvSpPr>
        <p:spPr>
          <a:xfrm>
            <a:off x="4754880" y="2438400"/>
            <a:ext cx="3931919" cy="3951287"/>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Arial"/>
                <a:ea typeface="Arial"/>
                <a:cs typeface="Arial"/>
                <a:sym typeface="Arial"/>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Arial"/>
                <a:ea typeface="Arial"/>
                <a:cs typeface="Arial"/>
                <a:sym typeface="Arial"/>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Arial"/>
                <a:ea typeface="Arial"/>
                <a:cs typeface="Arial"/>
                <a:sym typeface="Arial"/>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4pPr>
            <a:lvl5pPr indent="-45719" lvl="4" marL="1188720"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5pPr>
            <a:lvl6pPr indent="-88900" lvl="5" marL="1371600"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6pPr>
            <a:lvl7pPr indent="-81280" lvl="6" marL="1554480"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7pPr>
            <a:lvl8pPr indent="-86360" lvl="7" marL="1737360"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8pPr>
            <a:lvl9pPr indent="-91439" lvl="8" marL="1920240"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0" name="Shape 50"/>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1" name="Shape 51"/>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2" name="Shape 52"/>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pt-BR" sz="1400">
                <a:solidFill>
                  <a:srgbClr val="FFFFFF"/>
                </a:solidFill>
                <a:latin typeface="Arial"/>
                <a:ea typeface="Arial"/>
                <a:cs typeface="Arial"/>
                <a:sym typeface="Arial"/>
              </a:rPr>
              <a:t>‹#›</a:t>
            </a:fld>
          </a:p>
        </p:txBody>
      </p:sp>
      <p:cxnSp>
        <p:nvCxnSpPr>
          <p:cNvPr id="53" name="Shape 53"/>
          <p:cNvCxnSpPr/>
          <p:nvPr/>
        </p:nvCxnSpPr>
        <p:spPr>
          <a:xfrm rot="5400000">
            <a:off x="2217817" y="4045823"/>
            <a:ext cx="4709160" cy="793"/>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mente título">
    <p:spTree>
      <p:nvGrpSpPr>
        <p:cNvPr id="54" name="Shape 54"/>
        <p:cNvGrpSpPr/>
        <p:nvPr/>
      </p:nvGrpSpPr>
      <p:grpSpPr>
        <a:xfrm>
          <a:off x="0" y="0"/>
          <a:ext cx="0" cy="0"/>
          <a:chOff x="0" y="0"/>
          <a:chExt cx="0" cy="0"/>
        </a:xfrm>
      </p:grpSpPr>
      <p:sp>
        <p:nvSpPr>
          <p:cNvPr id="55" name="Shape 55"/>
          <p:cNvSpPr txBox="1"/>
          <p:nvPr>
            <p:ph type="title"/>
          </p:nvPr>
        </p:nvSpPr>
        <p:spPr>
          <a:xfrm>
            <a:off x="457200" y="533400"/>
            <a:ext cx="8229600"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pt-BR" sz="1400">
                <a:solidFill>
                  <a:srgbClr val="FFFFFF"/>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údo com Legenda">
    <p:spTree>
      <p:nvGrpSpPr>
        <p:cNvPr id="59" name="Shape 59"/>
        <p:cNvGrpSpPr/>
        <p:nvPr/>
      </p:nvGrpSpPr>
      <p:grpSpPr>
        <a:xfrm>
          <a:off x="0" y="0"/>
          <a:ext cx="0" cy="0"/>
          <a:chOff x="0" y="0"/>
          <a:chExt cx="0" cy="0"/>
        </a:xfrm>
      </p:grpSpPr>
      <p:sp>
        <p:nvSpPr>
          <p:cNvPr id="60" name="Shape 60"/>
          <p:cNvSpPr txBox="1"/>
          <p:nvPr>
            <p:ph type="title"/>
          </p:nvPr>
        </p:nvSpPr>
        <p:spPr>
          <a:xfrm>
            <a:off x="457200" y="792079"/>
            <a:ext cx="2139695" cy="1261871"/>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Arial"/>
              <a:buNone/>
              <a:defRPr b="0" i="0" sz="24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1" name="Shape 61"/>
          <p:cNvSpPr txBox="1"/>
          <p:nvPr>
            <p:ph idx="1" type="body"/>
          </p:nvPr>
        </p:nvSpPr>
        <p:spPr>
          <a:xfrm>
            <a:off x="2971800" y="792079"/>
            <a:ext cx="5714999" cy="5577839"/>
          </a:xfrm>
          <a:prstGeom prst="rect">
            <a:avLst/>
          </a:prstGeom>
          <a:noFill/>
          <a:ln>
            <a:noFill/>
          </a:ln>
        </p:spPr>
        <p:txBody>
          <a:bodyPr anchorCtr="0" anchor="t" bIns="91425" lIns="91425" rIns="91425" tIns="91425"/>
          <a:lstStyle>
            <a:lvl1pPr indent="-10159" lvl="0" marL="182880" marR="0" rtl="0" algn="l">
              <a:spcBef>
                <a:spcPts val="640"/>
              </a:spcBef>
              <a:buClr>
                <a:schemeClr val="accent1"/>
              </a:buClr>
              <a:buSzPct val="85000"/>
              <a:buFont typeface="Arial"/>
              <a:buChar char="•"/>
              <a:defRPr b="0" i="0" sz="3200" u="none" cap="none" strike="noStrike">
                <a:solidFill>
                  <a:schemeClr val="dk1"/>
                </a:solidFill>
                <a:latin typeface="Arial"/>
                <a:ea typeface="Arial"/>
                <a:cs typeface="Arial"/>
                <a:sym typeface="Arial"/>
              </a:defRPr>
            </a:lvl1pPr>
            <a:lvl2pPr indent="-39369" lvl="1" marL="457200" marR="0" rtl="0" algn="l">
              <a:spcBef>
                <a:spcPts val="560"/>
              </a:spcBef>
              <a:buClr>
                <a:schemeClr val="accent1"/>
              </a:buClr>
              <a:buSzPct val="85000"/>
              <a:buFont typeface="Arial"/>
              <a:buChar char="•"/>
              <a:defRPr b="0" i="0" sz="2800" u="none" cap="none" strike="noStrike">
                <a:solidFill>
                  <a:schemeClr val="dk1"/>
                </a:solidFill>
                <a:latin typeface="Arial"/>
                <a:ea typeface="Arial"/>
                <a:cs typeface="Arial"/>
                <a:sym typeface="Arial"/>
              </a:defRPr>
            </a:lvl2pPr>
            <a:lvl3pPr indent="-48259" lvl="2" marL="731520" marR="0" rtl="0" algn="l">
              <a:spcBef>
                <a:spcPts val="480"/>
              </a:spcBef>
              <a:buClr>
                <a:schemeClr val="accent1"/>
              </a:buClr>
              <a:buSzPct val="90000"/>
              <a:buFont typeface="Arial"/>
              <a:buChar char="•"/>
              <a:defRPr b="0" i="0" sz="2400" u="none" cap="none" strike="noStrike">
                <a:solidFill>
                  <a:schemeClr val="dk1"/>
                </a:solidFill>
                <a:latin typeface="Arial"/>
                <a:ea typeface="Arial"/>
                <a:cs typeface="Arial"/>
                <a:sym typeface="Arial"/>
              </a:defRPr>
            </a:lvl3pPr>
            <a:lvl4pPr indent="-66039" lvl="3" marL="1005839" marR="0" rtl="0" algn="l">
              <a:spcBef>
                <a:spcPts val="400"/>
              </a:spcBef>
              <a:buClr>
                <a:schemeClr val="accent1"/>
              </a:buClr>
              <a:buSzPct val="100000"/>
              <a:buFont typeface="Arial"/>
              <a:buChar char="•"/>
              <a:defRPr b="0" i="0" sz="2000" u="none" cap="none" strike="noStrike">
                <a:solidFill>
                  <a:schemeClr val="dk1"/>
                </a:solidFill>
                <a:latin typeface="Arial"/>
                <a:ea typeface="Arial"/>
                <a:cs typeface="Arial"/>
                <a:sym typeface="Arial"/>
              </a:defRPr>
            </a:lvl4pPr>
            <a:lvl5pPr indent="-20319" lvl="4" marL="1188720" marR="0" rtl="0" algn="l">
              <a:spcBef>
                <a:spcPts val="400"/>
              </a:spcBef>
              <a:buClr>
                <a:schemeClr val="accent1"/>
              </a:buClr>
              <a:buSzPct val="100000"/>
              <a:buFont typeface="Arial"/>
              <a:buChar char="•"/>
              <a:defRPr b="0" i="0" sz="2000" u="none" cap="none" strike="noStrike">
                <a:solidFill>
                  <a:schemeClr val="dk1"/>
                </a:solidFill>
                <a:latin typeface="Arial"/>
                <a:ea typeface="Arial"/>
                <a:cs typeface="Arial"/>
                <a:sym typeface="Arial"/>
              </a:defRPr>
            </a:lvl5pPr>
            <a:lvl6pPr indent="-63500" lvl="5" marL="1371600" marR="0" rtl="0" algn="l">
              <a:spcBef>
                <a:spcPts val="400"/>
              </a:spcBef>
              <a:buClr>
                <a:schemeClr val="accent1"/>
              </a:buClr>
              <a:buSzPct val="100000"/>
              <a:buFont typeface="Arial"/>
              <a:buChar char="•"/>
              <a:defRPr b="0" i="0" sz="2000" u="none" cap="none" strike="noStrike">
                <a:solidFill>
                  <a:schemeClr val="dk1"/>
                </a:solidFill>
                <a:latin typeface="Arial"/>
                <a:ea typeface="Arial"/>
                <a:cs typeface="Arial"/>
                <a:sym typeface="Arial"/>
              </a:defRPr>
            </a:lvl6pPr>
            <a:lvl7pPr indent="-55880" lvl="6" marL="1554480" marR="0" rtl="0" algn="l">
              <a:spcBef>
                <a:spcPts val="400"/>
              </a:spcBef>
              <a:buClr>
                <a:schemeClr val="accent1"/>
              </a:buClr>
              <a:buSzPct val="100000"/>
              <a:buFont typeface="Arial"/>
              <a:buChar char="•"/>
              <a:defRPr b="0" i="0" sz="2000" u="none" cap="none" strike="noStrike">
                <a:solidFill>
                  <a:schemeClr val="dk1"/>
                </a:solidFill>
                <a:latin typeface="Arial"/>
                <a:ea typeface="Arial"/>
                <a:cs typeface="Arial"/>
                <a:sym typeface="Arial"/>
              </a:defRPr>
            </a:lvl7pPr>
            <a:lvl8pPr indent="-60960" lvl="7" marL="1737360" marR="0" rtl="0" algn="l">
              <a:spcBef>
                <a:spcPts val="400"/>
              </a:spcBef>
              <a:buClr>
                <a:schemeClr val="accent1"/>
              </a:buClr>
              <a:buSzPct val="100000"/>
              <a:buFont typeface="Arial"/>
              <a:buChar char="•"/>
              <a:defRPr b="0" i="0" sz="2000" u="none" cap="none" strike="noStrike">
                <a:solidFill>
                  <a:schemeClr val="dk1"/>
                </a:solidFill>
                <a:latin typeface="Arial"/>
                <a:ea typeface="Arial"/>
                <a:cs typeface="Arial"/>
                <a:sym typeface="Arial"/>
              </a:defRPr>
            </a:lvl8pPr>
            <a:lvl9pPr indent="-66039" lvl="8" marL="1920240" marR="0" rtl="0" algn="l">
              <a:spcBef>
                <a:spcPts val="400"/>
              </a:spcBef>
              <a:buClr>
                <a:schemeClr val="accent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457200" y="2130551"/>
            <a:ext cx="2139695" cy="4243615"/>
          </a:xfrm>
          <a:prstGeom prst="rect">
            <a:avLst/>
          </a:prstGeom>
          <a:noFill/>
          <a:ln>
            <a:noFill/>
          </a:ln>
        </p:spPr>
        <p:txBody>
          <a:bodyPr anchorCtr="0" anchor="t" bIns="91425" lIns="91425" rIns="91425" tIns="91425"/>
          <a:lstStyle>
            <a:lvl1pPr indent="0" lvl="0" marL="0" marR="0" rtl="0" algn="l">
              <a:spcBef>
                <a:spcPts val="280"/>
              </a:spcBef>
              <a:buClr>
                <a:schemeClr val="accent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buClr>
                <a:schemeClr val="accent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buClr>
                <a:schemeClr val="accent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pt-BR" sz="1400">
                <a:solidFill>
                  <a:srgbClr val="FFFFFF"/>
                </a:solidFill>
                <a:latin typeface="Arial"/>
                <a:ea typeface="Arial"/>
                <a:cs typeface="Arial"/>
                <a:sym typeface="Arial"/>
              </a:rPr>
              <a:t>‹#›</a:t>
            </a:fld>
          </a:p>
        </p:txBody>
      </p:sp>
      <p:cxnSp>
        <p:nvCxnSpPr>
          <p:cNvPr id="66" name="Shape 66"/>
          <p:cNvCxnSpPr/>
          <p:nvPr/>
        </p:nvCxnSpPr>
        <p:spPr>
          <a:xfrm rot="5400000">
            <a:off x="-13115" y="3580205"/>
            <a:ext cx="5577839" cy="1587"/>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m com Legenda">
    <p:spTree>
      <p:nvGrpSpPr>
        <p:cNvPr id="67" name="Shape 67"/>
        <p:cNvGrpSpPr/>
        <p:nvPr/>
      </p:nvGrpSpPr>
      <p:grpSpPr>
        <a:xfrm>
          <a:off x="0" y="0"/>
          <a:ext cx="0" cy="0"/>
          <a:chOff x="0" y="0"/>
          <a:chExt cx="0" cy="0"/>
        </a:xfrm>
      </p:grpSpPr>
      <p:sp>
        <p:nvSpPr>
          <p:cNvPr id="68" name="Shape 68"/>
          <p:cNvSpPr txBox="1"/>
          <p:nvPr>
            <p:ph type="title"/>
          </p:nvPr>
        </p:nvSpPr>
        <p:spPr>
          <a:xfrm>
            <a:off x="457200" y="792479"/>
            <a:ext cx="2142679" cy="126492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Arial"/>
              <a:buNone/>
              <a:defRPr b="0" i="0" sz="24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9" name="Shape 69"/>
          <p:cNvSpPr/>
          <p:nvPr>
            <p:ph idx="2" type="pic"/>
          </p:nvPr>
        </p:nvSpPr>
        <p:spPr>
          <a:xfrm>
            <a:off x="2858609" y="838200"/>
            <a:ext cx="5904389" cy="5500456"/>
          </a:xfrm>
          <a:prstGeom prst="rect">
            <a:avLst/>
          </a:prstGeom>
          <a:solidFill>
            <a:schemeClr val="lt2"/>
          </a:solidFill>
          <a:ln cap="flat" cmpd="sng" w="76200">
            <a:solidFill>
              <a:srgbClr val="FFFFFF"/>
            </a:solidFill>
            <a:prstDash val="solid"/>
            <a:miter/>
            <a:headEnd len="med" w="med" type="none"/>
            <a:tailEnd len="med" w="med" type="none"/>
          </a:ln>
        </p:spPr>
        <p:txBody>
          <a:bodyPr anchorCtr="0" anchor="ctr" bIns="91425" lIns="91425" rIns="91425" tIns="91425"/>
          <a:lstStyle>
            <a:lvl1pPr indent="0" lvl="0" marL="0" marR="0" rtl="0" algn="l">
              <a:spcBef>
                <a:spcPts val="0"/>
              </a:spcBef>
              <a:buClr>
                <a:srgbClr val="FFFFFF"/>
              </a:buClr>
              <a:buFont typeface="Arial"/>
              <a:buNone/>
              <a:defRPr sz="3200">
                <a:solidFill>
                  <a:srgbClr val="FFFFFF"/>
                </a:solidFill>
                <a:latin typeface="Arial"/>
                <a:ea typeface="Arial"/>
                <a:cs typeface="Arial"/>
                <a:sym typeface="Arial"/>
              </a:defRPr>
            </a:lvl1pPr>
            <a:lvl2pPr indent="0" lvl="1" marL="457200" marR="0" rtl="0" algn="l">
              <a:spcBef>
                <a:spcPts val="0"/>
              </a:spcBef>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0"/>
              </a:spcBef>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0"/>
              </a:spcBef>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0"/>
              </a:spcBef>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0"/>
              </a:spcBef>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0"/>
              </a:spcBef>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0"/>
              </a:spcBef>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0"/>
              </a:spcBef>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70" name="Shape 70"/>
          <p:cNvSpPr txBox="1"/>
          <p:nvPr>
            <p:ph idx="1" type="body"/>
          </p:nvPr>
        </p:nvSpPr>
        <p:spPr>
          <a:xfrm>
            <a:off x="457200" y="2133600"/>
            <a:ext cx="2139695" cy="4242815"/>
          </a:xfrm>
          <a:prstGeom prst="rect">
            <a:avLst/>
          </a:prstGeom>
          <a:noFill/>
          <a:ln>
            <a:noFill/>
          </a:ln>
        </p:spPr>
        <p:txBody>
          <a:bodyPr anchorCtr="0" anchor="t" bIns="91425" lIns="91425" rIns="91425" tIns="91425"/>
          <a:lstStyle>
            <a:lvl1pPr indent="0" lvl="0" marL="0" marR="0" rtl="0" algn="l">
              <a:spcBef>
                <a:spcPts val="280"/>
              </a:spcBef>
              <a:buClr>
                <a:schemeClr val="accent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buClr>
                <a:schemeClr val="accent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buClr>
                <a:schemeClr val="accent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buClr>
                <a:schemeClr val="accent1"/>
              </a:buClr>
              <a:buFont typeface="Arial"/>
              <a:buNone/>
              <a:defRPr b="0" i="0" sz="900" u="none" cap="none" strike="noStrike">
                <a:solidFill>
                  <a:schemeClr val="dk1"/>
                </a:solidFill>
                <a:latin typeface="Arial"/>
                <a:ea typeface="Arial"/>
                <a:cs typeface="Arial"/>
                <a:sym typeface="Arial"/>
              </a:defRPr>
            </a:lvl9pPr>
          </a:lstStyle>
          <a:p/>
        </p:txBody>
      </p:sp>
      <p:sp>
        <p:nvSpPr>
          <p:cNvPr id="71" name="Shape 71"/>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pt-BR" sz="1400">
                <a:solidFill>
                  <a:srgbClr val="FFFFFF"/>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0" y="220786"/>
            <a:ext cx="9144000" cy="2286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7" name="Shape 7"/>
          <p:cNvSpPr txBox="1"/>
          <p:nvPr>
            <p:ph type="title"/>
          </p:nvPr>
        </p:nvSpPr>
        <p:spPr>
          <a:xfrm>
            <a:off x="457200" y="533400"/>
            <a:ext cx="8229600"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 name="Shape 8"/>
          <p:cNvSpPr txBox="1"/>
          <p:nvPr>
            <p:ph idx="1" type="body"/>
          </p:nvPr>
        </p:nvSpPr>
        <p:spPr>
          <a:xfrm>
            <a:off x="457200" y="1600200"/>
            <a:ext cx="8229600"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Arial"/>
                <a:ea typeface="Arial"/>
                <a:cs typeface="Arial"/>
                <a:sym typeface="Arial"/>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Arial"/>
                <a:ea typeface="Arial"/>
                <a:cs typeface="Arial"/>
                <a:sym typeface="Arial"/>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Arial"/>
                <a:ea typeface="Arial"/>
                <a:cs typeface="Arial"/>
                <a:sym typeface="Arial"/>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9" name="Shape 9"/>
          <p:cNvSpPr/>
          <p:nvPr/>
        </p:nvSpPr>
        <p:spPr>
          <a:xfrm>
            <a:off x="0" y="0"/>
            <a:ext cx="9144000" cy="36575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10" name="Shape 10"/>
          <p:cNvSpPr txBox="1"/>
          <p:nvPr>
            <p:ph idx="10" type="dt"/>
          </p:nvPr>
        </p:nvSpPr>
        <p:spPr>
          <a:xfrm>
            <a:off x="457200" y="18288"/>
            <a:ext cx="2895600" cy="329184"/>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 name="Shape 11"/>
          <p:cNvSpPr txBox="1"/>
          <p:nvPr>
            <p:ph idx="11" type="ftr"/>
          </p:nvPr>
        </p:nvSpPr>
        <p:spPr>
          <a:xfrm>
            <a:off x="3429000" y="18288"/>
            <a:ext cx="4114800" cy="329184"/>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FFFFF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 name="Shape 12"/>
          <p:cNvSpPr txBox="1"/>
          <p:nvPr>
            <p:ph idx="12" type="sldNum"/>
          </p:nvPr>
        </p:nvSpPr>
        <p:spPr>
          <a:xfrm>
            <a:off x="7620000" y="18288"/>
            <a:ext cx="106679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i="0" lang="pt-BR" sz="1400" u="none" cap="none" strike="noStrike">
                <a:solidFill>
                  <a:srgbClr val="FFFFFF"/>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0.jpg"/><Relationship Id="rId5" Type="http://schemas.openxmlformats.org/officeDocument/2006/relationships/image" Target="../media/image0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nvSpPr>
        <p:spPr>
          <a:xfrm>
            <a:off x="611560" y="598504"/>
            <a:ext cx="7488831" cy="132343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i="0" lang="pt-BR" sz="4000" u="none" cap="none" strike="noStrike">
                <a:solidFill>
                  <a:srgbClr val="4B1004"/>
                </a:solidFill>
                <a:latin typeface="Arial"/>
                <a:ea typeface="Arial"/>
                <a:cs typeface="Arial"/>
                <a:sym typeface="Arial"/>
              </a:rPr>
              <a:t>SmartCase</a:t>
            </a:r>
          </a:p>
          <a:p>
            <a:pPr indent="0" lvl="0" marL="0" marR="0" rtl="0" algn="ctr">
              <a:spcBef>
                <a:spcPts val="0"/>
              </a:spcBef>
              <a:buSzPct val="25000"/>
              <a:buNone/>
            </a:pPr>
            <a:r>
              <a:rPr b="1" i="0" lang="pt-BR" sz="4000" u="none" cap="none" strike="noStrike">
                <a:solidFill>
                  <a:srgbClr val="4B1004"/>
                </a:solidFill>
                <a:latin typeface="Arial"/>
                <a:ea typeface="Arial"/>
                <a:cs typeface="Arial"/>
                <a:sym typeface="Arial"/>
              </a:rPr>
              <a:t>Apresentação Final</a:t>
            </a:r>
          </a:p>
        </p:txBody>
      </p:sp>
      <p:pic>
        <p:nvPicPr>
          <p:cNvPr id="91" name="Shape 91"/>
          <p:cNvPicPr preferRelativeResize="0"/>
          <p:nvPr/>
        </p:nvPicPr>
        <p:blipFill rotWithShape="1">
          <a:blip r:embed="rId3">
            <a:alphaModFix/>
          </a:blip>
          <a:srcRect b="0" l="0" r="0" t="0"/>
          <a:stretch/>
        </p:blipFill>
        <p:spPr>
          <a:xfrm>
            <a:off x="323528" y="4005064"/>
            <a:ext cx="2016224" cy="2273335"/>
          </a:xfrm>
          <a:prstGeom prst="rect">
            <a:avLst/>
          </a:prstGeom>
          <a:noFill/>
          <a:ln>
            <a:noFill/>
          </a:ln>
        </p:spPr>
      </p:pic>
      <p:sp>
        <p:nvSpPr>
          <p:cNvPr id="92" name="Shape 92"/>
          <p:cNvSpPr txBox="1"/>
          <p:nvPr/>
        </p:nvSpPr>
        <p:spPr>
          <a:xfrm>
            <a:off x="1026483" y="2852935"/>
            <a:ext cx="7488831" cy="353943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i="0" lang="pt-BR" sz="2800" u="none" cap="none" strike="noStrike">
                <a:solidFill>
                  <a:srgbClr val="0C0C0C"/>
                </a:solidFill>
                <a:latin typeface="Arial"/>
                <a:ea typeface="Arial"/>
                <a:cs typeface="Arial"/>
                <a:sym typeface="Arial"/>
              </a:rPr>
              <a:t>Engenharia de Software (IF977)</a:t>
            </a:r>
          </a:p>
          <a:p>
            <a:pPr indent="0" lvl="0" marL="0" marR="0" rtl="0" algn="ctr">
              <a:spcBef>
                <a:spcPts val="0"/>
              </a:spcBef>
              <a:buSzPct val="25000"/>
              <a:buNone/>
            </a:pPr>
            <a:r>
              <a:rPr b="1" i="0" lang="pt-BR" sz="2800" u="none" cap="none" strike="noStrike">
                <a:solidFill>
                  <a:srgbClr val="0C0C0C"/>
                </a:solidFill>
                <a:latin typeface="Arial"/>
                <a:ea typeface="Arial"/>
                <a:cs typeface="Arial"/>
                <a:sym typeface="Arial"/>
              </a:rPr>
              <a:t>Profº Vinicius Cardoso Garcia</a:t>
            </a:r>
          </a:p>
          <a:p>
            <a:pPr indent="0" lvl="0" marL="0" marR="0" rtl="0" algn="ctr">
              <a:spcBef>
                <a:spcPts val="0"/>
              </a:spcBef>
              <a:buNone/>
            </a:pPr>
            <a:r>
              <a:t/>
            </a:r>
            <a:endParaRPr b="1" i="0" sz="2800" u="none" cap="none" strike="noStrike">
              <a:solidFill>
                <a:srgbClr val="0C0C0C"/>
              </a:solidFill>
              <a:latin typeface="Arial"/>
              <a:ea typeface="Arial"/>
              <a:cs typeface="Arial"/>
              <a:sym typeface="Arial"/>
            </a:endParaRPr>
          </a:p>
          <a:p>
            <a:pPr indent="0" lvl="0" marL="0" marR="0" rtl="0" algn="ctr">
              <a:spcBef>
                <a:spcPts val="0"/>
              </a:spcBef>
              <a:buNone/>
            </a:pPr>
            <a:r>
              <a:t/>
            </a:r>
            <a:endParaRPr b="1" i="0" sz="2800" u="none" cap="none" strike="noStrike">
              <a:solidFill>
                <a:srgbClr val="0C0C0C"/>
              </a:solidFill>
              <a:latin typeface="Arial"/>
              <a:ea typeface="Arial"/>
              <a:cs typeface="Arial"/>
              <a:sym typeface="Arial"/>
            </a:endParaRPr>
          </a:p>
          <a:p>
            <a:pPr indent="0" lvl="0" marL="0" marR="0" rtl="0" algn="r">
              <a:spcBef>
                <a:spcPts val="0"/>
              </a:spcBef>
              <a:buSzPct val="25000"/>
              <a:buNone/>
            </a:pPr>
            <a:r>
              <a:rPr b="1" i="0" lang="pt-BR" sz="1800" u="none" cap="none" strike="noStrike">
                <a:solidFill>
                  <a:srgbClr val="0C0C0C"/>
                </a:solidFill>
                <a:latin typeface="Arial"/>
                <a:ea typeface="Arial"/>
                <a:cs typeface="Arial"/>
                <a:sym typeface="Arial"/>
              </a:rPr>
              <a:t>José Barbosa da Silva Neto</a:t>
            </a:r>
          </a:p>
          <a:p>
            <a:pPr indent="0" lvl="0" marL="0" marR="0" rtl="0" algn="r">
              <a:spcBef>
                <a:spcPts val="0"/>
              </a:spcBef>
              <a:buSzPct val="25000"/>
              <a:buNone/>
            </a:pPr>
            <a:r>
              <a:rPr b="1" i="0" lang="pt-BR" sz="1800" u="none" cap="none" strike="noStrike">
                <a:solidFill>
                  <a:srgbClr val="0C0C0C"/>
                </a:solidFill>
                <a:latin typeface="Arial"/>
                <a:ea typeface="Arial"/>
                <a:cs typeface="Arial"/>
                <a:sym typeface="Arial"/>
              </a:rPr>
              <a:t>Valdi Ferreira do Nascimento Junior</a:t>
            </a:r>
          </a:p>
          <a:p>
            <a:pPr indent="0" lvl="0" marL="0" marR="0" rtl="0" algn="r">
              <a:spcBef>
                <a:spcPts val="0"/>
              </a:spcBef>
              <a:buSzPct val="25000"/>
              <a:buNone/>
            </a:pPr>
            <a:r>
              <a:rPr b="1" i="0" lang="pt-BR" sz="1800" u="none" cap="none" strike="noStrike">
                <a:solidFill>
                  <a:srgbClr val="0C0C0C"/>
                </a:solidFill>
                <a:latin typeface="Arial"/>
                <a:ea typeface="Arial"/>
                <a:cs typeface="Arial"/>
                <a:sym typeface="Arial"/>
              </a:rPr>
              <a:t>Victor Nunes de Farias Neves</a:t>
            </a:r>
          </a:p>
          <a:p>
            <a:pPr indent="0" lvl="0" marL="0" marR="0" rtl="0" algn="r">
              <a:spcBef>
                <a:spcPts val="0"/>
              </a:spcBef>
              <a:buSzPct val="25000"/>
              <a:buNone/>
            </a:pPr>
            <a:r>
              <a:rPr b="1" i="0" lang="pt-BR" sz="1800" u="none" cap="none" strike="noStrike">
                <a:solidFill>
                  <a:srgbClr val="0C0C0C"/>
                </a:solidFill>
                <a:latin typeface="Arial"/>
                <a:ea typeface="Arial"/>
                <a:cs typeface="Arial"/>
                <a:sym typeface="Arial"/>
              </a:rPr>
              <a:t>Vitória Maria da Silva Maciel</a:t>
            </a:r>
          </a:p>
          <a:p>
            <a:pPr indent="0" lvl="0" marL="0" marR="0" rtl="0" algn="ctr">
              <a:spcBef>
                <a:spcPts val="0"/>
              </a:spcBef>
              <a:buNone/>
            </a:pPr>
            <a:r>
              <a:t/>
            </a:r>
            <a:endParaRPr b="1" i="0" sz="4000" u="none" cap="none" strike="noStrike">
              <a:solidFill>
                <a:srgbClr val="4B1004"/>
              </a:solidFill>
              <a:latin typeface="Arial"/>
              <a:ea typeface="Arial"/>
              <a:cs typeface="Arial"/>
              <a:sym typeface="Arial"/>
            </a:endParaRPr>
          </a:p>
        </p:txBody>
      </p:sp>
      <p:pic>
        <p:nvPicPr>
          <p:cNvPr id="93" name="Shape 93"/>
          <p:cNvPicPr preferRelativeResize="0"/>
          <p:nvPr/>
        </p:nvPicPr>
        <p:blipFill rotWithShape="1">
          <a:blip r:embed="rId4">
            <a:alphaModFix/>
          </a:blip>
          <a:srcRect b="0" l="0" r="0" t="0"/>
          <a:stretch/>
        </p:blipFill>
        <p:spPr>
          <a:xfrm>
            <a:off x="8100392" y="6110335"/>
            <a:ext cx="432047" cy="503304"/>
          </a:xfrm>
          <a:prstGeom prst="rect">
            <a:avLst/>
          </a:prstGeom>
          <a:noFill/>
          <a:ln>
            <a:noFill/>
          </a:ln>
        </p:spPr>
      </p:pic>
      <p:sp>
        <p:nvSpPr>
          <p:cNvPr id="94" name="Shape 94"/>
          <p:cNvSpPr/>
          <p:nvPr/>
        </p:nvSpPr>
        <p:spPr>
          <a:xfrm>
            <a:off x="4447607" y="3244333"/>
            <a:ext cx="248785"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pt-BR" sz="1800" u="none" cap="none" strike="noStrike">
                <a:solidFill>
                  <a:schemeClr val="dk1"/>
                </a:solidFill>
                <a:latin typeface="Arial"/>
                <a:ea typeface="Arial"/>
                <a:cs typeface="Arial"/>
                <a:sym typeface="Arial"/>
              </a:rPr>
              <a:t> </a:t>
            </a:r>
          </a:p>
        </p:txBody>
      </p:sp>
      <p:sp>
        <p:nvSpPr>
          <p:cNvPr id="95" name="Shape 95"/>
          <p:cNvSpPr/>
          <p:nvPr/>
        </p:nvSpPr>
        <p:spPr>
          <a:xfrm>
            <a:off x="4447607" y="3244333"/>
            <a:ext cx="248785"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pt-BR" sz="1800">
                <a:solidFill>
                  <a:schemeClr val="dk1"/>
                </a:solidFill>
                <a:latin typeface="Arial"/>
                <a:ea typeface="Arial"/>
                <a:cs typeface="Arial"/>
                <a:sym typeface="Arial"/>
              </a:rPr>
              <a:t> </a:t>
            </a:r>
          </a:p>
        </p:txBody>
      </p:sp>
      <p:sp>
        <p:nvSpPr>
          <p:cNvPr id="96" name="Shape 96"/>
          <p:cNvSpPr/>
          <p:nvPr/>
        </p:nvSpPr>
        <p:spPr>
          <a:xfrm>
            <a:off x="4447607" y="3244333"/>
            <a:ext cx="248785"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pt-BR" sz="1800">
                <a:solidFill>
                  <a:schemeClr val="dk1"/>
                </a:solidFill>
                <a:latin typeface="Arial"/>
                <a:ea typeface="Arial"/>
                <a:cs typeface="Arial"/>
                <a:sym typeface="Arial"/>
              </a:rPr>
              <a:t> </a:t>
            </a:r>
          </a:p>
        </p:txBody>
      </p:sp>
      <p:pic>
        <p:nvPicPr>
          <p:cNvPr id="97" name="Shape 97"/>
          <p:cNvPicPr preferRelativeResize="0"/>
          <p:nvPr/>
        </p:nvPicPr>
        <p:blipFill rotWithShape="1">
          <a:blip r:embed="rId5">
            <a:alphaModFix/>
          </a:blip>
          <a:srcRect b="13035" l="12987" r="14690" t="0"/>
          <a:stretch/>
        </p:blipFill>
        <p:spPr>
          <a:xfrm>
            <a:off x="7020271" y="598506"/>
            <a:ext cx="1872206" cy="1257887"/>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nvSpPr>
        <p:spPr>
          <a:xfrm>
            <a:off x="251519" y="2164474"/>
            <a:ext cx="8463598" cy="4455899"/>
          </a:xfrm>
          <a:prstGeom prst="rect">
            <a:avLst/>
          </a:prstGeom>
          <a:noFill/>
          <a:ln>
            <a:noFill/>
          </a:ln>
        </p:spPr>
        <p:txBody>
          <a:bodyPr anchorCtr="0" anchor="t" bIns="91425" lIns="91425" rIns="91425" tIns="91425">
            <a:noAutofit/>
          </a:bodyPr>
          <a:lstStyle/>
          <a:p>
            <a:pPr indent="0" lvl="0" marL="0" marR="0" rtl="0" algn="just">
              <a:lnSpc>
                <a:spcPct val="100000"/>
              </a:lnSpc>
              <a:spcBef>
                <a:spcPts val="0"/>
              </a:spcBef>
              <a:spcAft>
                <a:spcPts val="0"/>
              </a:spcAft>
              <a:buClr>
                <a:srgbClr val="0C0C0C"/>
              </a:buClr>
              <a:buSzPct val="25000"/>
              <a:buFont typeface="Arial"/>
              <a:buNone/>
            </a:pPr>
            <a:r>
              <a:rPr b="1" lang="pt-BR" sz="1600">
                <a:solidFill>
                  <a:srgbClr val="0C0C0C"/>
                </a:solidFill>
                <a:highlight>
                  <a:srgbClr val="FEFEFE"/>
                </a:highlight>
                <a:latin typeface="Arial"/>
                <a:ea typeface="Arial"/>
                <a:cs typeface="Arial"/>
                <a:sym typeface="Arial"/>
              </a:rPr>
              <a:t>Lidar com escopo, tempo, custo e entender como o cliente deseja o projeto é de grande importância em um projeto. Tal projeto proporcionou o aprendizado no trabalho em grupo similar a uma empresa:  separação de tarefas e confiança que os membros da sua equipe irão realiza-las foram parte fundamentais para o sucesso do projeto. Ficar responsável por boa parte dos testes das implementações e parte do desenvolvimento foi um grande desafio, onde pude aprender sobre como testes funcionam e como o propósito dos testes são importantes, que é a validação do que está sendo desenvolvido. Em projetos posteriores, tanto o gerenciamento do projeto quanto o uso de testes serão utilizadas, por validar e garantir qualidade no que foi desenvolvido.</a:t>
            </a:r>
          </a:p>
        </p:txBody>
      </p:sp>
      <p:sp>
        <p:nvSpPr>
          <p:cNvPr id="159" name="Shape 159"/>
          <p:cNvSpPr txBox="1"/>
          <p:nvPr/>
        </p:nvSpPr>
        <p:spPr>
          <a:xfrm>
            <a:off x="611560" y="598504"/>
            <a:ext cx="7488831" cy="101566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pt-BR" sz="4000">
                <a:solidFill>
                  <a:srgbClr val="4B1004"/>
                </a:solidFill>
                <a:latin typeface="Arial"/>
                <a:ea typeface="Arial"/>
                <a:cs typeface="Arial"/>
                <a:sym typeface="Arial"/>
              </a:rPr>
              <a:t>Victor Nunes</a:t>
            </a:r>
          </a:p>
          <a:p>
            <a:pPr indent="0" lvl="0" marL="0" marR="0" rtl="0" algn="ctr">
              <a:spcBef>
                <a:spcPts val="0"/>
              </a:spcBef>
              <a:buSzPct val="25000"/>
              <a:buNone/>
            </a:pPr>
            <a:r>
              <a:rPr i="1" lang="pt-BR" sz="2000">
                <a:solidFill>
                  <a:srgbClr val="4B1004"/>
                </a:solidFill>
                <a:latin typeface="Arial"/>
                <a:ea typeface="Arial"/>
                <a:cs typeface="Arial"/>
                <a:sym typeface="Arial"/>
              </a:rPr>
              <a:t>Lições Aprendidas</a:t>
            </a:r>
          </a:p>
        </p:txBody>
      </p:sp>
      <p:pic>
        <p:nvPicPr>
          <p:cNvPr id="160" name="Shape 160"/>
          <p:cNvPicPr preferRelativeResize="0"/>
          <p:nvPr/>
        </p:nvPicPr>
        <p:blipFill rotWithShape="1">
          <a:blip r:embed="rId3">
            <a:alphaModFix/>
          </a:blip>
          <a:srcRect b="0" l="0" r="0" t="0"/>
          <a:stretch/>
        </p:blipFill>
        <p:spPr>
          <a:xfrm>
            <a:off x="8100392" y="6110335"/>
            <a:ext cx="432047" cy="50330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nvSpPr>
        <p:spPr>
          <a:xfrm>
            <a:off x="611560" y="598504"/>
            <a:ext cx="7488831" cy="7078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pt-BR" sz="4000">
                <a:solidFill>
                  <a:srgbClr val="4B1004"/>
                </a:solidFill>
                <a:latin typeface="Arial"/>
                <a:ea typeface="Arial"/>
                <a:cs typeface="Arial"/>
                <a:sym typeface="Arial"/>
              </a:rPr>
              <a:t>Críticas e Sugestões</a:t>
            </a:r>
          </a:p>
        </p:txBody>
      </p:sp>
      <p:pic>
        <p:nvPicPr>
          <p:cNvPr id="166" name="Shape 166"/>
          <p:cNvPicPr preferRelativeResize="0"/>
          <p:nvPr/>
        </p:nvPicPr>
        <p:blipFill rotWithShape="1">
          <a:blip r:embed="rId3">
            <a:alphaModFix/>
          </a:blip>
          <a:srcRect b="0" l="0" r="0" t="0"/>
          <a:stretch/>
        </p:blipFill>
        <p:spPr>
          <a:xfrm>
            <a:off x="8100392" y="6110335"/>
            <a:ext cx="432047" cy="50330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nvSpPr>
        <p:spPr>
          <a:xfrm>
            <a:off x="611560" y="598504"/>
            <a:ext cx="7488831" cy="7078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pt-BR" sz="4000">
                <a:solidFill>
                  <a:srgbClr val="4B1004"/>
                </a:solidFill>
                <a:latin typeface="Arial"/>
                <a:ea typeface="Arial"/>
                <a:cs typeface="Arial"/>
                <a:sym typeface="Arial"/>
              </a:rPr>
              <a:t>Planejamento Geral do Projeto</a:t>
            </a:r>
          </a:p>
        </p:txBody>
      </p:sp>
      <p:sp>
        <p:nvSpPr>
          <p:cNvPr id="103" name="Shape 103"/>
          <p:cNvSpPr txBox="1"/>
          <p:nvPr/>
        </p:nvSpPr>
        <p:spPr>
          <a:xfrm>
            <a:off x="138225" y="1628800"/>
            <a:ext cx="8438999" cy="4675500"/>
          </a:xfrm>
          <a:prstGeom prst="rect">
            <a:avLst/>
          </a:prstGeom>
          <a:noFill/>
          <a:ln>
            <a:noFill/>
          </a:ln>
        </p:spPr>
        <p:txBody>
          <a:bodyPr anchorCtr="0" anchor="t" bIns="45700" lIns="91425" rIns="91425" tIns="45700">
            <a:noAutofit/>
          </a:bodyPr>
          <a:lstStyle/>
          <a:p>
            <a:pPr indent="-177800" lvl="0" marL="228600" marR="0" rtl="0" algn="just">
              <a:lnSpc>
                <a:spcPct val="90000"/>
              </a:lnSpc>
              <a:spcBef>
                <a:spcPts val="0"/>
              </a:spcBef>
              <a:spcAft>
                <a:spcPts val="0"/>
              </a:spcAft>
              <a:buClr>
                <a:schemeClr val="accent1"/>
              </a:buClr>
              <a:buSzPct val="100000"/>
              <a:buFont typeface="Noto Sans Symbols"/>
              <a:buChar char="◼"/>
            </a:pPr>
            <a:r>
              <a:rPr b="1" lang="pt-BR" sz="1600">
                <a:solidFill>
                  <a:srgbClr val="0C0C0C"/>
                </a:solidFill>
                <a:latin typeface="Arial"/>
                <a:ea typeface="Arial"/>
                <a:cs typeface="Arial"/>
                <a:sym typeface="Arial"/>
              </a:rPr>
              <a:t>Estudar todas as tecnologias usadas</a:t>
            </a:r>
          </a:p>
          <a:p>
            <a:pPr indent="-190500" lvl="1" marL="457200" marR="0" rtl="0" algn="just">
              <a:lnSpc>
                <a:spcPct val="90000"/>
              </a:lnSpc>
              <a:spcBef>
                <a:spcPts val="1800"/>
              </a:spcBef>
              <a:spcAft>
                <a:spcPts val="0"/>
              </a:spcAft>
              <a:buClr>
                <a:schemeClr val="accent1"/>
              </a:buClr>
              <a:buSzPct val="100000"/>
              <a:buFont typeface="Arial"/>
              <a:buChar char="•"/>
            </a:pPr>
            <a:r>
              <a:rPr b="0" i="1" lang="pt-BR" sz="1600" u="none" cap="none" strike="noStrike">
                <a:solidFill>
                  <a:srgbClr val="0C0C0C"/>
                </a:solidFill>
                <a:latin typeface="Arial"/>
                <a:ea typeface="Arial"/>
                <a:cs typeface="Arial"/>
                <a:sym typeface="Arial"/>
              </a:rPr>
              <a:t>Todos os membros</a:t>
            </a:r>
          </a:p>
          <a:p>
            <a:pPr indent="-177800" lvl="0" marL="228600" marR="0" rtl="0" algn="just">
              <a:lnSpc>
                <a:spcPct val="90000"/>
              </a:lnSpc>
              <a:spcBef>
                <a:spcPts val="1800"/>
              </a:spcBef>
              <a:spcAft>
                <a:spcPts val="0"/>
              </a:spcAft>
              <a:buClr>
                <a:schemeClr val="accent1"/>
              </a:buClr>
              <a:buSzPct val="100000"/>
              <a:buFont typeface="Noto Sans Symbols"/>
              <a:buChar char="◼"/>
            </a:pPr>
            <a:r>
              <a:rPr b="1" lang="pt-BR" sz="1600">
                <a:solidFill>
                  <a:srgbClr val="0C0C0C"/>
                </a:solidFill>
                <a:latin typeface="Arial"/>
                <a:ea typeface="Arial"/>
                <a:cs typeface="Arial"/>
                <a:sym typeface="Arial"/>
              </a:rPr>
              <a:t>Gerenciar o time</a:t>
            </a:r>
          </a:p>
          <a:p>
            <a:pPr indent="-190500" lvl="1" marL="457200" marR="0" rtl="0" algn="just">
              <a:lnSpc>
                <a:spcPct val="90000"/>
              </a:lnSpc>
              <a:spcBef>
                <a:spcPts val="1800"/>
              </a:spcBef>
              <a:spcAft>
                <a:spcPts val="0"/>
              </a:spcAft>
              <a:buClr>
                <a:schemeClr val="accent1"/>
              </a:buClr>
              <a:buSzPct val="100000"/>
              <a:buFont typeface="Arial"/>
              <a:buChar char="•"/>
            </a:pPr>
            <a:r>
              <a:rPr b="0" i="1" lang="pt-BR" sz="1600" u="none" cap="none" strike="noStrike">
                <a:solidFill>
                  <a:srgbClr val="0C0C0C"/>
                </a:solidFill>
                <a:latin typeface="Arial"/>
                <a:ea typeface="Arial"/>
                <a:cs typeface="Arial"/>
                <a:sym typeface="Arial"/>
              </a:rPr>
              <a:t>Valdi Ferreira</a:t>
            </a:r>
          </a:p>
          <a:p>
            <a:pPr indent="-182880" lvl="0" marL="182880" marR="0" rtl="0" algn="just">
              <a:lnSpc>
                <a:spcPct val="90000"/>
              </a:lnSpc>
              <a:spcBef>
                <a:spcPts val="1800"/>
              </a:spcBef>
              <a:spcAft>
                <a:spcPts val="0"/>
              </a:spcAft>
              <a:buClr>
                <a:schemeClr val="accent1"/>
              </a:buClr>
              <a:buSzPct val="100000"/>
              <a:buFont typeface="Noto Sans Symbols"/>
              <a:buChar char="◼"/>
            </a:pPr>
            <a:r>
              <a:rPr b="1" lang="pt-BR" sz="1600">
                <a:solidFill>
                  <a:srgbClr val="0C0C0C"/>
                </a:solidFill>
                <a:latin typeface="Arial"/>
                <a:ea typeface="Arial"/>
                <a:cs typeface="Arial"/>
                <a:sym typeface="Arial"/>
              </a:rPr>
              <a:t>Desenvolver ao menos um CRUD completo ou User Stories equivalentes</a:t>
            </a:r>
          </a:p>
          <a:p>
            <a:pPr indent="-190500" lvl="1" marL="457200" marR="0" rtl="0" algn="just">
              <a:lnSpc>
                <a:spcPct val="90000"/>
              </a:lnSpc>
              <a:spcBef>
                <a:spcPts val="1800"/>
              </a:spcBef>
              <a:spcAft>
                <a:spcPts val="0"/>
              </a:spcAft>
              <a:buClr>
                <a:schemeClr val="accent1"/>
              </a:buClr>
              <a:buSzPct val="100000"/>
              <a:buFont typeface="Arial"/>
              <a:buChar char="•"/>
            </a:pPr>
            <a:r>
              <a:rPr b="0" i="1" lang="pt-BR" sz="1600" u="none" cap="none" strike="noStrike">
                <a:solidFill>
                  <a:srgbClr val="0C0C0C"/>
                </a:solidFill>
                <a:latin typeface="Arial"/>
                <a:ea typeface="Arial"/>
                <a:cs typeface="Arial"/>
                <a:sym typeface="Arial"/>
              </a:rPr>
              <a:t>Todos os membros</a:t>
            </a:r>
          </a:p>
          <a:p>
            <a:pPr indent="-182880" lvl="0" marL="182880" marR="0" rtl="0" algn="just">
              <a:lnSpc>
                <a:spcPct val="90000"/>
              </a:lnSpc>
              <a:spcBef>
                <a:spcPts val="1800"/>
              </a:spcBef>
              <a:spcAft>
                <a:spcPts val="0"/>
              </a:spcAft>
              <a:buClr>
                <a:schemeClr val="accent1"/>
              </a:buClr>
              <a:buSzPct val="100000"/>
              <a:buFont typeface="Noto Sans Symbols"/>
              <a:buChar char="◼"/>
            </a:pPr>
            <a:r>
              <a:rPr b="1" lang="pt-BR" sz="1600">
                <a:solidFill>
                  <a:srgbClr val="0C0C0C"/>
                </a:solidFill>
                <a:latin typeface="Arial"/>
                <a:ea typeface="Arial"/>
                <a:cs typeface="Arial"/>
                <a:sym typeface="Arial"/>
              </a:rPr>
              <a:t>Supervisionar o desenvolvimento </a:t>
            </a:r>
          </a:p>
          <a:p>
            <a:pPr indent="-190500" lvl="1" marL="457200" marR="0" rtl="0" algn="just">
              <a:lnSpc>
                <a:spcPct val="90000"/>
              </a:lnSpc>
              <a:spcBef>
                <a:spcPts val="1800"/>
              </a:spcBef>
              <a:spcAft>
                <a:spcPts val="0"/>
              </a:spcAft>
              <a:buClr>
                <a:schemeClr val="accent1"/>
              </a:buClr>
              <a:buSzPct val="100000"/>
              <a:buFont typeface="Arial"/>
              <a:buChar char="•"/>
            </a:pPr>
            <a:r>
              <a:rPr b="0" i="1" lang="pt-BR" sz="1600" u="none" cap="none" strike="noStrike">
                <a:solidFill>
                  <a:srgbClr val="0C0C0C"/>
                </a:solidFill>
                <a:latin typeface="Arial"/>
                <a:ea typeface="Arial"/>
                <a:cs typeface="Arial"/>
                <a:sym typeface="Arial"/>
              </a:rPr>
              <a:t>Neto Barbosa, Victor Nunes</a:t>
            </a:r>
          </a:p>
          <a:p>
            <a:pPr indent="-182880" lvl="0" marL="182880" marR="0" rtl="0" algn="just">
              <a:lnSpc>
                <a:spcPct val="90000"/>
              </a:lnSpc>
              <a:spcBef>
                <a:spcPts val="1800"/>
              </a:spcBef>
              <a:spcAft>
                <a:spcPts val="0"/>
              </a:spcAft>
              <a:buClr>
                <a:schemeClr val="accent1"/>
              </a:buClr>
              <a:buSzPct val="100000"/>
              <a:buFont typeface="Noto Sans Symbols"/>
              <a:buChar char="◼"/>
            </a:pPr>
            <a:r>
              <a:rPr b="1" lang="pt-BR" sz="1600">
                <a:solidFill>
                  <a:srgbClr val="0C0C0C"/>
                </a:solidFill>
                <a:latin typeface="Arial"/>
                <a:ea typeface="Arial"/>
                <a:cs typeface="Arial"/>
                <a:sym typeface="Arial"/>
              </a:rPr>
              <a:t>Documentar o projeto</a:t>
            </a:r>
          </a:p>
          <a:p>
            <a:pPr indent="-190500" lvl="1" marL="457200" marR="0" rtl="0" algn="just">
              <a:lnSpc>
                <a:spcPct val="90000"/>
              </a:lnSpc>
              <a:spcBef>
                <a:spcPts val="1800"/>
              </a:spcBef>
              <a:buClr>
                <a:schemeClr val="accent1"/>
              </a:buClr>
              <a:buSzPct val="100000"/>
              <a:buFont typeface="Arial"/>
              <a:buChar char="•"/>
            </a:pPr>
            <a:r>
              <a:rPr b="0" i="1" lang="pt-BR" sz="1600" u="none" cap="none" strike="noStrike">
                <a:solidFill>
                  <a:srgbClr val="0C0C0C"/>
                </a:solidFill>
                <a:latin typeface="Arial"/>
                <a:ea typeface="Arial"/>
                <a:cs typeface="Arial"/>
                <a:sym typeface="Arial"/>
              </a:rPr>
              <a:t>Valdi Ferreira, Vitória Maciel</a:t>
            </a:r>
          </a:p>
        </p:txBody>
      </p:sp>
      <p:pic>
        <p:nvPicPr>
          <p:cNvPr id="104" name="Shape 104"/>
          <p:cNvPicPr preferRelativeResize="0"/>
          <p:nvPr/>
        </p:nvPicPr>
        <p:blipFill rotWithShape="1">
          <a:blip r:embed="rId3">
            <a:alphaModFix/>
          </a:blip>
          <a:srcRect b="0" l="0" r="0" t="0"/>
          <a:stretch/>
        </p:blipFill>
        <p:spPr>
          <a:xfrm>
            <a:off x="8100392" y="6110335"/>
            <a:ext cx="432047" cy="50330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nvSpPr>
        <p:spPr>
          <a:xfrm>
            <a:off x="611560" y="598504"/>
            <a:ext cx="7488831" cy="101566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pt-BR" sz="4000">
                <a:solidFill>
                  <a:srgbClr val="4B1004"/>
                </a:solidFill>
                <a:latin typeface="Arial"/>
                <a:ea typeface="Arial"/>
                <a:cs typeface="Arial"/>
                <a:sym typeface="Arial"/>
              </a:rPr>
              <a:t>Valdi Ferreira</a:t>
            </a:r>
          </a:p>
          <a:p>
            <a:pPr indent="0" lvl="0" marL="0" marR="0" rtl="0" algn="ctr">
              <a:spcBef>
                <a:spcPts val="0"/>
              </a:spcBef>
              <a:buSzPct val="25000"/>
              <a:buNone/>
            </a:pPr>
            <a:r>
              <a:rPr i="1" lang="pt-BR" sz="2000">
                <a:solidFill>
                  <a:srgbClr val="4B1004"/>
                </a:solidFill>
                <a:latin typeface="Arial"/>
                <a:ea typeface="Arial"/>
                <a:cs typeface="Arial"/>
                <a:sym typeface="Arial"/>
              </a:rPr>
              <a:t>Atividades Planejadas</a:t>
            </a:r>
          </a:p>
        </p:txBody>
      </p:sp>
      <p:sp>
        <p:nvSpPr>
          <p:cNvPr id="110" name="Shape 110"/>
          <p:cNvSpPr txBox="1"/>
          <p:nvPr/>
        </p:nvSpPr>
        <p:spPr>
          <a:xfrm>
            <a:off x="323528" y="1772816"/>
            <a:ext cx="8463598" cy="4455899"/>
          </a:xfrm>
          <a:prstGeom prst="rect">
            <a:avLst/>
          </a:prstGeom>
          <a:noFill/>
          <a:ln>
            <a:noFill/>
          </a:ln>
        </p:spPr>
        <p:txBody>
          <a:bodyPr anchorCtr="0" anchor="t" bIns="91425" lIns="91425" rIns="91425" tIns="91425">
            <a:noAutofit/>
          </a:bodyPr>
          <a:lstStyle/>
          <a:p>
            <a:pPr indent="-228600" lvl="0" marL="457200" marR="0" rtl="0" algn="l">
              <a:spcBef>
                <a:spcPts val="0"/>
              </a:spcBef>
              <a:spcAft>
                <a:spcPts val="0"/>
              </a:spcAft>
              <a:buClr>
                <a:schemeClr val="dk1"/>
              </a:buClr>
              <a:buSzPct val="100000"/>
              <a:buFont typeface="Arial"/>
              <a:buChar char="❏"/>
            </a:pPr>
            <a:r>
              <a:rPr b="1" lang="pt-BR" sz="1800">
                <a:solidFill>
                  <a:schemeClr val="dk1"/>
                </a:solidFill>
                <a:latin typeface="Arial"/>
                <a:ea typeface="Arial"/>
                <a:cs typeface="Arial"/>
                <a:sym typeface="Arial"/>
              </a:rPr>
              <a:t>Concluídas:</a:t>
            </a:r>
          </a:p>
          <a:p>
            <a:pPr indent="-285750" lvl="0" marL="742950" marR="0" rtl="0" algn="l">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a:p>
            <a:pPr indent="-285750" lvl="1" marL="971550" marR="0" rtl="0" algn="l">
              <a:spcBef>
                <a:spcPts val="0"/>
              </a:spcBef>
              <a:spcAft>
                <a:spcPts val="0"/>
              </a:spcAft>
              <a:buClr>
                <a:schemeClr val="dk1"/>
              </a:buClr>
              <a:buSzPct val="100000"/>
              <a:buFont typeface="Noto Sans Symbols"/>
              <a:buChar char="▪"/>
            </a:pPr>
            <a:r>
              <a:rPr b="1" i="1" lang="pt-BR" sz="1600" u="none" cap="none" strike="noStrike">
                <a:solidFill>
                  <a:schemeClr val="dk1"/>
                </a:solidFill>
                <a:latin typeface="Arial"/>
                <a:ea typeface="Arial"/>
                <a:cs typeface="Arial"/>
                <a:sym typeface="Arial"/>
              </a:rPr>
              <a:t>Gerenciamento de todo o time</a:t>
            </a:r>
          </a:p>
          <a:p>
            <a:pPr indent="-285750" lvl="1" marL="971550" marR="0" rtl="0" algn="l">
              <a:spcBef>
                <a:spcPts val="0"/>
              </a:spcBef>
              <a:spcAft>
                <a:spcPts val="0"/>
              </a:spcAft>
              <a:buClr>
                <a:schemeClr val="dk1"/>
              </a:buClr>
              <a:buSzPct val="100000"/>
              <a:buFont typeface="Noto Sans Symbols"/>
              <a:buChar char="▪"/>
            </a:pPr>
            <a:r>
              <a:rPr b="1" i="1" lang="pt-BR" sz="1600" u="none" cap="none" strike="noStrike">
                <a:solidFill>
                  <a:schemeClr val="dk1"/>
                </a:solidFill>
                <a:latin typeface="Arial"/>
                <a:ea typeface="Arial"/>
                <a:cs typeface="Arial"/>
                <a:sym typeface="Arial"/>
              </a:rPr>
              <a:t>Documentação do projeto</a:t>
            </a:r>
          </a:p>
          <a:p>
            <a:pPr indent="-285750" lvl="1" marL="971550" marR="0" rtl="0" algn="l">
              <a:spcBef>
                <a:spcPts val="0"/>
              </a:spcBef>
              <a:spcAft>
                <a:spcPts val="0"/>
              </a:spcAft>
              <a:buClr>
                <a:schemeClr val="dk1"/>
              </a:buClr>
              <a:buSzPct val="100000"/>
              <a:buFont typeface="Noto Sans Symbols"/>
              <a:buChar char="▪"/>
            </a:pPr>
            <a:r>
              <a:rPr b="1" i="1" lang="pt-BR" sz="1600" u="none" cap="none" strike="noStrike">
                <a:solidFill>
                  <a:schemeClr val="dk1"/>
                </a:solidFill>
                <a:latin typeface="Arial"/>
                <a:ea typeface="Arial"/>
                <a:cs typeface="Arial"/>
                <a:sym typeface="Arial"/>
              </a:rPr>
              <a:t>Desenvolvimento de BDDs</a:t>
            </a:r>
          </a:p>
          <a:p>
            <a:pPr indent="-285750" lvl="1" marL="971550" marR="0" rtl="0" algn="l">
              <a:spcBef>
                <a:spcPts val="0"/>
              </a:spcBef>
              <a:spcAft>
                <a:spcPts val="0"/>
              </a:spcAft>
              <a:buClr>
                <a:schemeClr val="dk1"/>
              </a:buClr>
              <a:buSzPct val="100000"/>
              <a:buFont typeface="Noto Sans Symbols"/>
              <a:buChar char="▪"/>
            </a:pPr>
            <a:r>
              <a:rPr b="1" i="1" lang="pt-BR" sz="1600" u="none" cap="none" strike="noStrike">
                <a:solidFill>
                  <a:schemeClr val="dk1"/>
                </a:solidFill>
                <a:latin typeface="Arial"/>
                <a:ea typeface="Arial"/>
                <a:cs typeface="Arial"/>
                <a:sym typeface="Arial"/>
              </a:rPr>
              <a:t>Desenvolvimento de Mockups e Storyboards</a:t>
            </a:r>
          </a:p>
          <a:p>
            <a:pPr indent="-285750" lvl="1" marL="971550" marR="0" rtl="0" algn="l">
              <a:spcBef>
                <a:spcPts val="0"/>
              </a:spcBef>
              <a:spcAft>
                <a:spcPts val="0"/>
              </a:spcAft>
              <a:buClr>
                <a:schemeClr val="dk1"/>
              </a:buClr>
              <a:buSzPct val="100000"/>
              <a:buFont typeface="Noto Sans Symbols"/>
              <a:buChar char="▪"/>
            </a:pPr>
            <a:r>
              <a:rPr b="1" i="1" lang="pt-BR" sz="1600" u="none" cap="none" strike="noStrike">
                <a:solidFill>
                  <a:schemeClr val="dk1"/>
                </a:solidFill>
                <a:latin typeface="Arial"/>
                <a:ea typeface="Arial"/>
                <a:cs typeface="Arial"/>
                <a:sym typeface="Arial"/>
              </a:rPr>
              <a:t>Desenvolvimento de User Stories e integração  de todas as partes do sistema</a:t>
            </a:r>
          </a:p>
          <a:p>
            <a:pPr indent="0" lvl="0" marL="0" marR="0" rtl="0" algn="l">
              <a:spcBef>
                <a:spcPts val="0"/>
              </a:spcBef>
              <a:spcAft>
                <a:spcPts val="0"/>
              </a:spcAft>
              <a:buClr>
                <a:schemeClr val="dk1"/>
              </a:buClr>
              <a:buFont typeface="Arial"/>
              <a:buNone/>
            </a:pPr>
            <a:r>
              <a:t/>
            </a:r>
            <a:endParaRPr b="1" sz="1800">
              <a:solidFill>
                <a:schemeClr val="dk1"/>
              </a:solidFill>
              <a:latin typeface="Arial"/>
              <a:ea typeface="Arial"/>
              <a:cs typeface="Arial"/>
              <a:sym typeface="Arial"/>
            </a:endParaRPr>
          </a:p>
          <a:p>
            <a:pPr indent="-228600" lvl="0" marL="457200" marR="0" rtl="0" algn="l">
              <a:spcBef>
                <a:spcPts val="0"/>
              </a:spcBef>
              <a:spcAft>
                <a:spcPts val="0"/>
              </a:spcAft>
              <a:buClr>
                <a:schemeClr val="dk1"/>
              </a:buClr>
              <a:buSzPct val="100000"/>
              <a:buFont typeface="Arial"/>
              <a:buChar char="❏"/>
            </a:pPr>
            <a:r>
              <a:rPr b="1" lang="pt-BR" sz="1800">
                <a:solidFill>
                  <a:schemeClr val="dk1"/>
                </a:solidFill>
                <a:latin typeface="Arial"/>
                <a:ea typeface="Arial"/>
                <a:cs typeface="Arial"/>
                <a:sym typeface="Arial"/>
              </a:rPr>
              <a:t>Não concluídas:</a:t>
            </a:r>
          </a:p>
          <a:p>
            <a:pPr indent="0" lvl="0" marL="228600" marR="0" rtl="0" algn="l">
              <a:spcBef>
                <a:spcPts val="0"/>
              </a:spcBef>
              <a:spcAft>
                <a:spcPts val="0"/>
              </a:spcAft>
              <a:buSzPct val="25000"/>
              <a:buNone/>
            </a:pPr>
            <a:r>
              <a:rPr b="1" lang="pt-BR" sz="1800">
                <a:solidFill>
                  <a:schemeClr val="dk1"/>
                </a:solidFill>
                <a:latin typeface="Arial"/>
                <a:ea typeface="Arial"/>
                <a:cs typeface="Arial"/>
                <a:sym typeface="Arial"/>
              </a:rPr>
              <a:t>	</a:t>
            </a:r>
          </a:p>
          <a:p>
            <a:pPr indent="-285750" lvl="1" marL="971550" marR="0" rtl="0" algn="l">
              <a:spcBef>
                <a:spcPts val="0"/>
              </a:spcBef>
              <a:buClr>
                <a:schemeClr val="dk1"/>
              </a:buClr>
              <a:buSzPct val="100000"/>
              <a:buFont typeface="Noto Sans Symbols"/>
              <a:buChar char="▪"/>
            </a:pPr>
            <a:r>
              <a:rPr b="1" i="1" lang="pt-BR" sz="1600" u="none" cap="none" strike="noStrike">
                <a:solidFill>
                  <a:schemeClr val="dk1"/>
                </a:solidFill>
                <a:latin typeface="Arial"/>
                <a:ea typeface="Arial"/>
                <a:cs typeface="Arial"/>
                <a:sym typeface="Arial"/>
              </a:rPr>
              <a:t>Alguns atrasos em terminar os estudos referentes ao projeto e iniciá-lo </a:t>
            </a:r>
          </a:p>
        </p:txBody>
      </p:sp>
      <p:pic>
        <p:nvPicPr>
          <p:cNvPr id="111" name="Shape 111"/>
          <p:cNvPicPr preferRelativeResize="0"/>
          <p:nvPr/>
        </p:nvPicPr>
        <p:blipFill rotWithShape="1">
          <a:blip r:embed="rId3">
            <a:alphaModFix/>
          </a:blip>
          <a:srcRect b="0" l="0" r="0" t="0"/>
          <a:stretch/>
        </p:blipFill>
        <p:spPr>
          <a:xfrm>
            <a:off x="8100392" y="6110335"/>
            <a:ext cx="432047" cy="50330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nvSpPr>
        <p:spPr>
          <a:xfrm>
            <a:off x="611560" y="598504"/>
            <a:ext cx="7488831" cy="101566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pt-BR" sz="4000">
                <a:solidFill>
                  <a:srgbClr val="4B1004"/>
                </a:solidFill>
                <a:latin typeface="Arial"/>
                <a:ea typeface="Arial"/>
                <a:cs typeface="Arial"/>
                <a:sym typeface="Arial"/>
              </a:rPr>
              <a:t>Neto Barbosa</a:t>
            </a:r>
          </a:p>
          <a:p>
            <a:pPr indent="0" lvl="0" marL="0" marR="0" rtl="0" algn="ctr">
              <a:spcBef>
                <a:spcPts val="0"/>
              </a:spcBef>
              <a:buSzPct val="25000"/>
              <a:buNone/>
            </a:pPr>
            <a:r>
              <a:rPr i="1" lang="pt-BR" sz="2000">
                <a:solidFill>
                  <a:srgbClr val="4B1004"/>
                </a:solidFill>
                <a:latin typeface="Arial"/>
                <a:ea typeface="Arial"/>
                <a:cs typeface="Arial"/>
                <a:sym typeface="Arial"/>
              </a:rPr>
              <a:t>Atividades Planejadas</a:t>
            </a:r>
          </a:p>
        </p:txBody>
      </p:sp>
      <p:sp>
        <p:nvSpPr>
          <p:cNvPr id="117" name="Shape 117"/>
          <p:cNvSpPr txBox="1"/>
          <p:nvPr/>
        </p:nvSpPr>
        <p:spPr>
          <a:xfrm>
            <a:off x="323528" y="1772816"/>
            <a:ext cx="8463598" cy="4455899"/>
          </a:xfrm>
          <a:prstGeom prst="rect">
            <a:avLst/>
          </a:prstGeom>
          <a:noFill/>
          <a:ln>
            <a:noFill/>
          </a:ln>
        </p:spPr>
        <p:txBody>
          <a:bodyPr anchorCtr="0" anchor="t" bIns="91425" lIns="91425" rIns="91425" tIns="91425">
            <a:noAutofit/>
          </a:bodyPr>
          <a:lstStyle/>
          <a:p>
            <a:pPr indent="-228600" lvl="0" marL="457200" marR="0" rtl="0" algn="l">
              <a:spcBef>
                <a:spcPts val="0"/>
              </a:spcBef>
              <a:buClr>
                <a:schemeClr val="dk1"/>
              </a:buClr>
              <a:buSzPct val="100000"/>
              <a:buFont typeface="Arial"/>
              <a:buChar char="❏"/>
            </a:pPr>
            <a:r>
              <a:rPr b="1" lang="pt-BR" sz="1800">
                <a:solidFill>
                  <a:schemeClr val="dk1"/>
                </a:solidFill>
                <a:latin typeface="Arial"/>
                <a:ea typeface="Arial"/>
                <a:cs typeface="Arial"/>
                <a:sym typeface="Arial"/>
              </a:rPr>
              <a:t>Concluídas:</a:t>
            </a:r>
          </a:p>
          <a:p>
            <a:pPr indent="-285750" lvl="0" marL="742950" marR="0" rtl="0" algn="l">
              <a:spcBef>
                <a:spcPts val="0"/>
              </a:spcBef>
              <a:buClr>
                <a:schemeClr val="dk1"/>
              </a:buClr>
              <a:buFont typeface="Noto Sans Symbols"/>
              <a:buNone/>
            </a:pPr>
            <a:r>
              <a:t/>
            </a:r>
            <a:endParaRPr b="1" i="1" sz="1600">
              <a:solidFill>
                <a:schemeClr val="dk1"/>
              </a:solidFill>
              <a:latin typeface="Arial"/>
              <a:ea typeface="Arial"/>
              <a:cs typeface="Arial"/>
              <a:sym typeface="Arial"/>
            </a:endParaRPr>
          </a:p>
          <a:p>
            <a:pPr indent="-285750" lvl="1" marL="971550" marR="0" rtl="0" algn="l">
              <a:spcBef>
                <a:spcPts val="0"/>
              </a:spcBef>
              <a:buClr>
                <a:schemeClr val="dk1"/>
              </a:buClr>
              <a:buSzPct val="100000"/>
              <a:buFont typeface="Noto Sans Symbols"/>
              <a:buChar char="▪"/>
            </a:pPr>
            <a:r>
              <a:rPr b="1" i="1" lang="pt-BR" sz="1600" u="none" cap="none" strike="noStrike">
                <a:solidFill>
                  <a:schemeClr val="dk1"/>
                </a:solidFill>
                <a:latin typeface="Arial"/>
                <a:ea typeface="Arial"/>
                <a:cs typeface="Arial"/>
                <a:sym typeface="Arial"/>
              </a:rPr>
              <a:t>Desenvolvimento de parte considerável do projeto</a:t>
            </a:r>
          </a:p>
          <a:p>
            <a:pPr indent="-285750" lvl="1" marL="971550" marR="0" rtl="0" algn="l">
              <a:spcBef>
                <a:spcPts val="0"/>
              </a:spcBef>
              <a:buClr>
                <a:schemeClr val="dk1"/>
              </a:buClr>
              <a:buSzPct val="100000"/>
              <a:buFont typeface="Noto Sans Symbols"/>
              <a:buChar char="▪"/>
            </a:pPr>
            <a:r>
              <a:rPr b="1" i="1" lang="pt-BR" sz="1600" u="none" cap="none" strike="noStrike">
                <a:solidFill>
                  <a:schemeClr val="dk1"/>
                </a:solidFill>
                <a:latin typeface="Arial"/>
                <a:ea typeface="Arial"/>
                <a:cs typeface="Arial"/>
                <a:sym typeface="Arial"/>
              </a:rPr>
              <a:t>Refatoração de códigos</a:t>
            </a:r>
          </a:p>
          <a:p>
            <a:pPr indent="-285750" lvl="1" marL="971550" marR="0" rtl="0" algn="l">
              <a:spcBef>
                <a:spcPts val="0"/>
              </a:spcBef>
              <a:buClr>
                <a:schemeClr val="dk1"/>
              </a:buClr>
              <a:buSzPct val="100000"/>
              <a:buFont typeface="Noto Sans Symbols"/>
              <a:buChar char="▪"/>
            </a:pPr>
            <a:r>
              <a:rPr b="1" i="1" lang="pt-BR" sz="1600" u="none" cap="none" strike="noStrike">
                <a:solidFill>
                  <a:schemeClr val="dk1"/>
                </a:solidFill>
                <a:latin typeface="Arial"/>
                <a:ea typeface="Arial"/>
                <a:cs typeface="Arial"/>
                <a:sym typeface="Arial"/>
              </a:rPr>
              <a:t>Supervisionamento de branchs e commits</a:t>
            </a:r>
          </a:p>
          <a:p>
            <a:pPr indent="-285750" lvl="1" marL="971550" marR="0" rtl="0" algn="l">
              <a:spcBef>
                <a:spcPts val="0"/>
              </a:spcBef>
              <a:buClr>
                <a:schemeClr val="dk1"/>
              </a:buClr>
              <a:buSzPct val="100000"/>
              <a:buFont typeface="Noto Sans Symbols"/>
              <a:buChar char="▪"/>
            </a:pPr>
            <a:r>
              <a:rPr b="1" i="1" lang="pt-BR" sz="1600" u="none" cap="none" strike="noStrike">
                <a:solidFill>
                  <a:schemeClr val="dk1"/>
                </a:solidFill>
                <a:latin typeface="Arial"/>
                <a:ea typeface="Arial"/>
                <a:cs typeface="Arial"/>
                <a:sym typeface="Arial"/>
              </a:rPr>
              <a:t>Padronização das páginas</a:t>
            </a:r>
          </a:p>
          <a:p>
            <a:pPr indent="-285750" lvl="1" marL="971550" marR="0" rtl="0" algn="l">
              <a:spcBef>
                <a:spcPts val="0"/>
              </a:spcBef>
              <a:buClr>
                <a:schemeClr val="dk1"/>
              </a:buClr>
              <a:buSzPct val="100000"/>
              <a:buFont typeface="Noto Sans Symbols"/>
              <a:buChar char="▪"/>
            </a:pPr>
            <a:r>
              <a:rPr b="1" i="1" lang="pt-BR" sz="1600" u="none" cap="none" strike="noStrike">
                <a:solidFill>
                  <a:schemeClr val="dk1"/>
                </a:solidFill>
                <a:latin typeface="Arial"/>
                <a:ea typeface="Arial"/>
                <a:cs typeface="Arial"/>
                <a:sym typeface="Arial"/>
              </a:rPr>
              <a:t>Integração do sistema</a:t>
            </a:r>
          </a:p>
          <a:p>
            <a:pPr indent="0" lvl="0" marL="0" marR="0" rtl="0" algn="l">
              <a:spcBef>
                <a:spcPts val="0"/>
              </a:spcBef>
              <a:buNone/>
            </a:pPr>
            <a:r>
              <a:t/>
            </a:r>
            <a:endParaRPr b="1" sz="1600">
              <a:solidFill>
                <a:schemeClr val="dk1"/>
              </a:solidFill>
              <a:latin typeface="Arial"/>
              <a:ea typeface="Arial"/>
              <a:cs typeface="Arial"/>
              <a:sym typeface="Arial"/>
            </a:endParaRPr>
          </a:p>
          <a:p>
            <a:pPr indent="-228600" lvl="0" marL="457200" marR="0" rtl="0" algn="l">
              <a:spcBef>
                <a:spcPts val="0"/>
              </a:spcBef>
              <a:buClr>
                <a:schemeClr val="dk1"/>
              </a:buClr>
              <a:buSzPct val="100000"/>
              <a:buFont typeface="Arial"/>
              <a:buChar char="❏"/>
            </a:pPr>
            <a:r>
              <a:rPr b="1" lang="pt-BR" sz="1800">
                <a:solidFill>
                  <a:schemeClr val="dk1"/>
                </a:solidFill>
                <a:latin typeface="Arial"/>
                <a:ea typeface="Arial"/>
                <a:cs typeface="Arial"/>
                <a:sym typeface="Arial"/>
              </a:rPr>
              <a:t>Não concluídas:	</a:t>
            </a:r>
          </a:p>
          <a:p>
            <a:pPr indent="0" lvl="0" marL="228600" marR="0" rtl="0" algn="l">
              <a:spcBef>
                <a:spcPts val="0"/>
              </a:spcBef>
              <a:buNone/>
            </a:pPr>
            <a:r>
              <a:t/>
            </a:r>
            <a:endParaRPr b="1" sz="1600">
              <a:solidFill>
                <a:schemeClr val="dk1"/>
              </a:solidFill>
              <a:latin typeface="Arial"/>
              <a:ea typeface="Arial"/>
              <a:cs typeface="Arial"/>
              <a:sym typeface="Arial"/>
            </a:endParaRPr>
          </a:p>
          <a:p>
            <a:pPr indent="-285750" lvl="1" marL="971550" marR="0" rtl="0" algn="l">
              <a:spcBef>
                <a:spcPts val="0"/>
              </a:spcBef>
              <a:buClr>
                <a:schemeClr val="dk1"/>
              </a:buClr>
              <a:buSzPct val="100000"/>
              <a:buFont typeface="Noto Sans Symbols"/>
              <a:buChar char="▪"/>
            </a:pPr>
            <a:r>
              <a:rPr b="1" i="1" lang="pt-BR" sz="1600" u="none" cap="none" strike="noStrike">
                <a:solidFill>
                  <a:schemeClr val="dk1"/>
                </a:solidFill>
                <a:latin typeface="Arial"/>
                <a:ea typeface="Arial"/>
                <a:cs typeface="Arial"/>
                <a:sym typeface="Arial"/>
              </a:rPr>
              <a:t>Alguns atrasos em terminar os estudos referentes ao projeto e iniciá-lo </a:t>
            </a:r>
          </a:p>
        </p:txBody>
      </p:sp>
      <p:pic>
        <p:nvPicPr>
          <p:cNvPr id="118" name="Shape 118"/>
          <p:cNvPicPr preferRelativeResize="0"/>
          <p:nvPr/>
        </p:nvPicPr>
        <p:blipFill rotWithShape="1">
          <a:blip r:embed="rId3">
            <a:alphaModFix/>
          </a:blip>
          <a:srcRect b="0" l="0" r="0" t="0"/>
          <a:stretch/>
        </p:blipFill>
        <p:spPr>
          <a:xfrm>
            <a:off x="8100392" y="6110335"/>
            <a:ext cx="432047" cy="50330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nvSpPr>
        <p:spPr>
          <a:xfrm>
            <a:off x="611560" y="598504"/>
            <a:ext cx="7488831" cy="101566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pt-BR" sz="4000">
                <a:solidFill>
                  <a:srgbClr val="4B1004"/>
                </a:solidFill>
                <a:latin typeface="Arial"/>
                <a:ea typeface="Arial"/>
                <a:cs typeface="Arial"/>
                <a:sym typeface="Arial"/>
              </a:rPr>
              <a:t>Vitória Maciel</a:t>
            </a:r>
          </a:p>
          <a:p>
            <a:pPr indent="0" lvl="0" marL="0" marR="0" rtl="0" algn="ctr">
              <a:spcBef>
                <a:spcPts val="0"/>
              </a:spcBef>
              <a:buSzPct val="25000"/>
              <a:buNone/>
            </a:pPr>
            <a:r>
              <a:rPr i="1" lang="pt-BR" sz="2000">
                <a:solidFill>
                  <a:srgbClr val="4B1004"/>
                </a:solidFill>
                <a:latin typeface="Arial"/>
                <a:ea typeface="Arial"/>
                <a:cs typeface="Arial"/>
                <a:sym typeface="Arial"/>
              </a:rPr>
              <a:t>Atividades Planejadas</a:t>
            </a:r>
          </a:p>
        </p:txBody>
      </p:sp>
      <p:sp>
        <p:nvSpPr>
          <p:cNvPr id="124" name="Shape 124"/>
          <p:cNvSpPr txBox="1"/>
          <p:nvPr/>
        </p:nvSpPr>
        <p:spPr>
          <a:xfrm>
            <a:off x="421800" y="2164475"/>
            <a:ext cx="8463598" cy="4455899"/>
          </a:xfrm>
          <a:prstGeom prst="rect">
            <a:avLst/>
          </a:prstGeom>
          <a:noFill/>
          <a:ln>
            <a:noFill/>
          </a:ln>
        </p:spPr>
        <p:txBody>
          <a:bodyPr anchorCtr="0" anchor="t" bIns="91425" lIns="91425" rIns="91425" tIns="91425">
            <a:noAutofit/>
          </a:bodyPr>
          <a:lstStyle/>
          <a:p>
            <a:pPr indent="-228600" lvl="0" marL="457200" marR="0" rtl="0" algn="l">
              <a:spcBef>
                <a:spcPts val="0"/>
              </a:spcBef>
              <a:spcAft>
                <a:spcPts val="0"/>
              </a:spcAft>
              <a:buClr>
                <a:schemeClr val="dk1"/>
              </a:buClr>
              <a:buSzPct val="100000"/>
              <a:buFont typeface="Arial"/>
              <a:buChar char="❏"/>
            </a:pPr>
            <a:r>
              <a:rPr b="1" lang="pt-BR" sz="1800">
                <a:solidFill>
                  <a:schemeClr val="dk1"/>
                </a:solidFill>
                <a:latin typeface="Arial"/>
                <a:ea typeface="Arial"/>
                <a:cs typeface="Arial"/>
                <a:sym typeface="Arial"/>
              </a:rPr>
              <a:t>Concluídas:</a:t>
            </a:r>
          </a:p>
          <a:p>
            <a:pPr indent="-285750" lvl="0" marL="742950" marR="0" rtl="0" algn="l">
              <a:spcBef>
                <a:spcPts val="0"/>
              </a:spcBef>
              <a:spcAft>
                <a:spcPts val="0"/>
              </a:spcAft>
              <a:buClr>
                <a:schemeClr val="dk1"/>
              </a:buClr>
              <a:buFont typeface="Noto Sans Symbols"/>
              <a:buNone/>
            </a:pPr>
            <a:r>
              <a:t/>
            </a:r>
            <a:endParaRPr b="1" i="1" sz="1600">
              <a:solidFill>
                <a:schemeClr val="dk1"/>
              </a:solidFill>
              <a:latin typeface="Arial"/>
              <a:ea typeface="Arial"/>
              <a:cs typeface="Arial"/>
              <a:sym typeface="Arial"/>
            </a:endParaRPr>
          </a:p>
          <a:p>
            <a:pPr indent="-285750" lvl="1" marL="971550" marR="0" rtl="0" algn="l">
              <a:spcBef>
                <a:spcPts val="0"/>
              </a:spcBef>
              <a:spcAft>
                <a:spcPts val="0"/>
              </a:spcAft>
              <a:buClr>
                <a:schemeClr val="dk1"/>
              </a:buClr>
              <a:buSzPct val="100000"/>
              <a:buFont typeface="Noto Sans Symbols"/>
              <a:buChar char="▪"/>
            </a:pPr>
            <a:r>
              <a:rPr b="1" i="1" lang="pt-BR" sz="1600" u="none" cap="none" strike="noStrike">
                <a:solidFill>
                  <a:schemeClr val="dk1"/>
                </a:solidFill>
                <a:latin typeface="Arial"/>
                <a:ea typeface="Arial"/>
                <a:cs typeface="Arial"/>
                <a:sym typeface="Arial"/>
              </a:rPr>
              <a:t>Desenvolvimento  de User Stories</a:t>
            </a:r>
          </a:p>
          <a:p>
            <a:pPr indent="-285750" lvl="1" marL="971550" marR="0" rtl="0" algn="l">
              <a:spcBef>
                <a:spcPts val="0"/>
              </a:spcBef>
              <a:spcAft>
                <a:spcPts val="0"/>
              </a:spcAft>
              <a:buClr>
                <a:schemeClr val="dk1"/>
              </a:buClr>
              <a:buSzPct val="100000"/>
              <a:buFont typeface="Noto Sans Symbols"/>
              <a:buChar char="▪"/>
            </a:pPr>
            <a:r>
              <a:rPr b="1" i="1" lang="pt-BR" sz="1600" u="none" cap="none" strike="noStrike">
                <a:solidFill>
                  <a:schemeClr val="dk1"/>
                </a:solidFill>
                <a:latin typeface="Arial"/>
                <a:ea typeface="Arial"/>
                <a:cs typeface="Arial"/>
                <a:sym typeface="Arial"/>
              </a:rPr>
              <a:t>Desenvolvimento das Apresentações</a:t>
            </a:r>
          </a:p>
          <a:p>
            <a:pPr indent="-285750" lvl="1" marL="971550" marR="0" rtl="0" algn="l">
              <a:spcBef>
                <a:spcPts val="0"/>
              </a:spcBef>
              <a:spcAft>
                <a:spcPts val="0"/>
              </a:spcAft>
              <a:buClr>
                <a:schemeClr val="dk1"/>
              </a:buClr>
              <a:buSzPct val="100000"/>
              <a:buFont typeface="Noto Sans Symbols"/>
              <a:buChar char="▪"/>
            </a:pPr>
            <a:r>
              <a:rPr b="1" i="1" lang="pt-BR" sz="1600" u="none" cap="none" strike="noStrike">
                <a:solidFill>
                  <a:schemeClr val="dk1"/>
                </a:solidFill>
                <a:latin typeface="Arial"/>
                <a:ea typeface="Arial"/>
                <a:cs typeface="Arial"/>
                <a:sym typeface="Arial"/>
              </a:rPr>
              <a:t>Documentação do  projeto</a:t>
            </a:r>
          </a:p>
          <a:p>
            <a:pPr indent="-285750" lvl="1" marL="971550" marR="0" rtl="0" algn="l">
              <a:spcBef>
                <a:spcPts val="0"/>
              </a:spcBef>
              <a:spcAft>
                <a:spcPts val="0"/>
              </a:spcAft>
              <a:buClr>
                <a:schemeClr val="dk1"/>
              </a:buClr>
              <a:buSzPct val="100000"/>
              <a:buFont typeface="Noto Sans Symbols"/>
              <a:buChar char="▪"/>
            </a:pPr>
            <a:r>
              <a:rPr b="1" i="1" lang="pt-BR" sz="1600" u="none" cap="none" strike="noStrike">
                <a:solidFill>
                  <a:schemeClr val="dk1"/>
                </a:solidFill>
                <a:latin typeface="Arial"/>
                <a:ea typeface="Arial"/>
                <a:cs typeface="Arial"/>
                <a:sym typeface="Arial"/>
              </a:rPr>
              <a:t>Padronização de documentos para entregas</a:t>
            </a:r>
          </a:p>
          <a:p>
            <a:pPr indent="-285750" lvl="0" marL="285750" marR="0" rtl="0" algn="l">
              <a:spcBef>
                <a:spcPts val="0"/>
              </a:spcBef>
              <a:spcAft>
                <a:spcPts val="0"/>
              </a:spcAft>
              <a:buClr>
                <a:schemeClr val="dk1"/>
              </a:buClr>
              <a:buFont typeface="Noto Sans Symbols"/>
              <a:buNone/>
            </a:pPr>
            <a:r>
              <a:t/>
            </a:r>
            <a:endParaRPr b="1" i="1" sz="1600">
              <a:solidFill>
                <a:schemeClr val="dk1"/>
              </a:solidFill>
              <a:latin typeface="Arial"/>
              <a:ea typeface="Arial"/>
              <a:cs typeface="Arial"/>
              <a:sym typeface="Arial"/>
            </a:endParaRPr>
          </a:p>
          <a:p>
            <a:pPr indent="0" lvl="0" marL="0" marR="0" rtl="0" algn="l">
              <a:spcBef>
                <a:spcPts val="0"/>
              </a:spcBef>
              <a:spcAft>
                <a:spcPts val="0"/>
              </a:spcAft>
              <a:buClr>
                <a:schemeClr val="dk1"/>
              </a:buClr>
              <a:buFont typeface="Arial"/>
              <a:buNone/>
            </a:pPr>
            <a:r>
              <a:t/>
            </a:r>
            <a:endParaRPr b="1" sz="1800">
              <a:solidFill>
                <a:schemeClr val="dk1"/>
              </a:solidFill>
              <a:latin typeface="Arial"/>
              <a:ea typeface="Arial"/>
              <a:cs typeface="Arial"/>
              <a:sym typeface="Arial"/>
            </a:endParaRPr>
          </a:p>
          <a:p>
            <a:pPr indent="-228600" lvl="0" marL="457200" marR="0" rtl="0" algn="l">
              <a:spcBef>
                <a:spcPts val="0"/>
              </a:spcBef>
              <a:spcAft>
                <a:spcPts val="0"/>
              </a:spcAft>
              <a:buClr>
                <a:schemeClr val="dk1"/>
              </a:buClr>
              <a:buSzPct val="100000"/>
              <a:buFont typeface="Arial"/>
              <a:buChar char="❏"/>
            </a:pPr>
            <a:r>
              <a:rPr b="1" lang="pt-BR" sz="1800">
                <a:solidFill>
                  <a:schemeClr val="dk1"/>
                </a:solidFill>
                <a:latin typeface="Arial"/>
                <a:ea typeface="Arial"/>
                <a:cs typeface="Arial"/>
                <a:sym typeface="Arial"/>
              </a:rPr>
              <a:t>Não concluídas:</a:t>
            </a:r>
          </a:p>
          <a:p>
            <a:pPr indent="0" lvl="0" marL="228600" marR="0" rtl="0" algn="l">
              <a:spcBef>
                <a:spcPts val="0"/>
              </a:spcBef>
              <a:spcAft>
                <a:spcPts val="0"/>
              </a:spcAft>
              <a:buSzPct val="25000"/>
              <a:buNone/>
            </a:pPr>
            <a:r>
              <a:rPr b="1" lang="pt-BR" sz="1800">
                <a:solidFill>
                  <a:schemeClr val="dk1"/>
                </a:solidFill>
                <a:latin typeface="Arial"/>
                <a:ea typeface="Arial"/>
                <a:cs typeface="Arial"/>
                <a:sym typeface="Arial"/>
              </a:rPr>
              <a:t>	</a:t>
            </a:r>
          </a:p>
          <a:p>
            <a:pPr indent="-285750" lvl="1" marL="971550" marR="0" rtl="0" algn="l">
              <a:spcBef>
                <a:spcPts val="0"/>
              </a:spcBef>
              <a:buClr>
                <a:schemeClr val="dk1"/>
              </a:buClr>
              <a:buSzPct val="100000"/>
              <a:buFont typeface="Noto Sans Symbols"/>
              <a:buChar char="▪"/>
            </a:pPr>
            <a:r>
              <a:rPr b="1" i="1" lang="pt-BR" sz="1600" u="none" cap="none" strike="noStrike">
                <a:solidFill>
                  <a:schemeClr val="dk1"/>
                </a:solidFill>
                <a:latin typeface="Arial"/>
                <a:ea typeface="Arial"/>
                <a:cs typeface="Arial"/>
                <a:sym typeface="Arial"/>
              </a:rPr>
              <a:t>Alguns atrasos em terminar os estudos referentes ao projeto e iniciá-lo </a:t>
            </a:r>
          </a:p>
        </p:txBody>
      </p:sp>
      <p:pic>
        <p:nvPicPr>
          <p:cNvPr id="125" name="Shape 125"/>
          <p:cNvPicPr preferRelativeResize="0"/>
          <p:nvPr/>
        </p:nvPicPr>
        <p:blipFill rotWithShape="1">
          <a:blip r:embed="rId3">
            <a:alphaModFix/>
          </a:blip>
          <a:srcRect b="0" l="0" r="0" t="0"/>
          <a:stretch/>
        </p:blipFill>
        <p:spPr>
          <a:xfrm>
            <a:off x="8100392" y="6110335"/>
            <a:ext cx="432047" cy="50330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nvSpPr>
        <p:spPr>
          <a:xfrm>
            <a:off x="611560" y="598504"/>
            <a:ext cx="7488831" cy="101566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pt-BR" sz="4000">
                <a:solidFill>
                  <a:srgbClr val="4B1004"/>
                </a:solidFill>
                <a:latin typeface="Arial"/>
                <a:ea typeface="Arial"/>
                <a:cs typeface="Arial"/>
                <a:sym typeface="Arial"/>
              </a:rPr>
              <a:t>Victor Nunes</a:t>
            </a:r>
          </a:p>
          <a:p>
            <a:pPr indent="0" lvl="0" marL="0" marR="0" rtl="0" algn="ctr">
              <a:spcBef>
                <a:spcPts val="0"/>
              </a:spcBef>
              <a:buSzPct val="25000"/>
              <a:buNone/>
            </a:pPr>
            <a:r>
              <a:rPr i="1" lang="pt-BR" sz="2000">
                <a:solidFill>
                  <a:srgbClr val="4B1004"/>
                </a:solidFill>
                <a:latin typeface="Arial"/>
                <a:ea typeface="Arial"/>
                <a:cs typeface="Arial"/>
                <a:sym typeface="Arial"/>
              </a:rPr>
              <a:t>Atividades Planejadas</a:t>
            </a:r>
          </a:p>
        </p:txBody>
      </p:sp>
      <p:sp>
        <p:nvSpPr>
          <p:cNvPr id="131" name="Shape 131"/>
          <p:cNvSpPr txBox="1"/>
          <p:nvPr/>
        </p:nvSpPr>
        <p:spPr>
          <a:xfrm>
            <a:off x="421800" y="2164475"/>
            <a:ext cx="8463598" cy="4455899"/>
          </a:xfrm>
          <a:prstGeom prst="rect">
            <a:avLst/>
          </a:prstGeom>
          <a:noFill/>
          <a:ln>
            <a:noFill/>
          </a:ln>
        </p:spPr>
        <p:txBody>
          <a:bodyPr anchorCtr="0" anchor="t" bIns="91425" lIns="91425" rIns="91425" tIns="91425">
            <a:noAutofit/>
          </a:bodyPr>
          <a:lstStyle/>
          <a:p>
            <a:pPr indent="-228600" lvl="0" marL="457200" marR="0" rtl="0" algn="l">
              <a:spcBef>
                <a:spcPts val="0"/>
              </a:spcBef>
              <a:spcAft>
                <a:spcPts val="0"/>
              </a:spcAft>
              <a:buClr>
                <a:schemeClr val="dk1"/>
              </a:buClr>
              <a:buSzPct val="100000"/>
              <a:buFont typeface="Arial"/>
              <a:buChar char="❏"/>
            </a:pPr>
            <a:r>
              <a:rPr b="1" lang="pt-BR" sz="1800">
                <a:solidFill>
                  <a:schemeClr val="dk1"/>
                </a:solidFill>
                <a:latin typeface="Arial"/>
                <a:ea typeface="Arial"/>
                <a:cs typeface="Arial"/>
                <a:sym typeface="Arial"/>
              </a:rPr>
              <a:t>Concluídas:</a:t>
            </a:r>
          </a:p>
          <a:p>
            <a:pPr indent="-285750" lvl="0" marL="742950" marR="0" rtl="0" algn="l">
              <a:spcBef>
                <a:spcPts val="0"/>
              </a:spcBef>
              <a:spcAft>
                <a:spcPts val="0"/>
              </a:spcAft>
              <a:buClr>
                <a:schemeClr val="dk1"/>
              </a:buClr>
              <a:buFont typeface="Noto Sans Symbols"/>
              <a:buNone/>
            </a:pPr>
            <a:r>
              <a:t/>
            </a:r>
            <a:endParaRPr b="1" i="1" sz="1600">
              <a:solidFill>
                <a:schemeClr val="dk1"/>
              </a:solidFill>
              <a:latin typeface="Arial"/>
              <a:ea typeface="Arial"/>
              <a:cs typeface="Arial"/>
              <a:sym typeface="Arial"/>
            </a:endParaRPr>
          </a:p>
          <a:p>
            <a:pPr indent="-285750" lvl="1" marL="971550" marR="0" rtl="0" algn="l">
              <a:spcBef>
                <a:spcPts val="0"/>
              </a:spcBef>
              <a:spcAft>
                <a:spcPts val="0"/>
              </a:spcAft>
              <a:buClr>
                <a:schemeClr val="dk1"/>
              </a:buClr>
              <a:buSzPct val="100000"/>
              <a:buFont typeface="Noto Sans Symbols"/>
              <a:buChar char="▪"/>
            </a:pPr>
            <a:r>
              <a:rPr b="1" i="1" lang="pt-BR" sz="1600" u="none" cap="none" strike="noStrike">
                <a:solidFill>
                  <a:schemeClr val="dk1"/>
                </a:solidFill>
                <a:latin typeface="Arial"/>
                <a:ea typeface="Arial"/>
                <a:cs typeface="Arial"/>
                <a:sym typeface="Arial"/>
              </a:rPr>
              <a:t>Desenvolvimento  de User Stories</a:t>
            </a:r>
          </a:p>
          <a:p>
            <a:pPr indent="-285750" lvl="1" marL="971550" marR="0" rtl="0" algn="l">
              <a:spcBef>
                <a:spcPts val="0"/>
              </a:spcBef>
              <a:spcAft>
                <a:spcPts val="0"/>
              </a:spcAft>
              <a:buClr>
                <a:schemeClr val="dk1"/>
              </a:buClr>
              <a:buSzPct val="100000"/>
              <a:buFont typeface="Noto Sans Symbols"/>
              <a:buChar char="▪"/>
            </a:pPr>
            <a:r>
              <a:rPr b="1" i="1" lang="pt-BR" sz="1600" u="none" cap="none" strike="noStrike">
                <a:solidFill>
                  <a:schemeClr val="dk1"/>
                </a:solidFill>
                <a:latin typeface="Arial"/>
                <a:ea typeface="Arial"/>
                <a:cs typeface="Arial"/>
                <a:sym typeface="Arial"/>
              </a:rPr>
              <a:t>Desenvolvimento de BBD e TDD</a:t>
            </a:r>
          </a:p>
          <a:p>
            <a:pPr indent="-285750" lvl="1" marL="971550" marR="0" rtl="0" algn="l">
              <a:spcBef>
                <a:spcPts val="0"/>
              </a:spcBef>
              <a:spcAft>
                <a:spcPts val="0"/>
              </a:spcAft>
              <a:buClr>
                <a:schemeClr val="dk1"/>
              </a:buClr>
              <a:buSzPct val="100000"/>
              <a:buFont typeface="Noto Sans Symbols"/>
              <a:buChar char="▪"/>
            </a:pPr>
            <a:r>
              <a:rPr b="1" i="1" lang="pt-BR" sz="1600" u="none" cap="none" strike="noStrike">
                <a:solidFill>
                  <a:schemeClr val="dk1"/>
                </a:solidFill>
                <a:latin typeface="Arial"/>
                <a:ea typeface="Arial"/>
                <a:cs typeface="Arial"/>
                <a:sym typeface="Arial"/>
              </a:rPr>
              <a:t>Supervisionamento de testes</a:t>
            </a:r>
          </a:p>
          <a:p>
            <a:pPr indent="-285750" lvl="0" marL="285750" marR="0" rtl="0" algn="l">
              <a:spcBef>
                <a:spcPts val="0"/>
              </a:spcBef>
              <a:spcAft>
                <a:spcPts val="0"/>
              </a:spcAft>
              <a:buClr>
                <a:schemeClr val="dk1"/>
              </a:buClr>
              <a:buFont typeface="Noto Sans Symbols"/>
              <a:buNone/>
            </a:pPr>
            <a:r>
              <a:t/>
            </a:r>
            <a:endParaRPr b="1" i="1" sz="1600">
              <a:solidFill>
                <a:schemeClr val="dk1"/>
              </a:solidFill>
              <a:latin typeface="Arial"/>
              <a:ea typeface="Arial"/>
              <a:cs typeface="Arial"/>
              <a:sym typeface="Arial"/>
            </a:endParaRPr>
          </a:p>
          <a:p>
            <a:pPr indent="0" lvl="0" marL="0" marR="0" rtl="0" algn="l">
              <a:spcBef>
                <a:spcPts val="0"/>
              </a:spcBef>
              <a:spcAft>
                <a:spcPts val="0"/>
              </a:spcAft>
              <a:buClr>
                <a:schemeClr val="dk1"/>
              </a:buClr>
              <a:buFont typeface="Arial"/>
              <a:buNone/>
            </a:pPr>
            <a:r>
              <a:t/>
            </a:r>
            <a:endParaRPr b="1" sz="1800">
              <a:solidFill>
                <a:schemeClr val="dk1"/>
              </a:solidFill>
              <a:latin typeface="Arial"/>
              <a:ea typeface="Arial"/>
              <a:cs typeface="Arial"/>
              <a:sym typeface="Arial"/>
            </a:endParaRPr>
          </a:p>
          <a:p>
            <a:pPr indent="-228600" lvl="0" marL="457200" marR="0" rtl="0" algn="l">
              <a:spcBef>
                <a:spcPts val="0"/>
              </a:spcBef>
              <a:spcAft>
                <a:spcPts val="0"/>
              </a:spcAft>
              <a:buClr>
                <a:schemeClr val="dk1"/>
              </a:buClr>
              <a:buSzPct val="100000"/>
              <a:buFont typeface="Arial"/>
              <a:buChar char="❏"/>
            </a:pPr>
            <a:r>
              <a:rPr b="1" lang="pt-BR" sz="1800">
                <a:solidFill>
                  <a:schemeClr val="dk1"/>
                </a:solidFill>
                <a:latin typeface="Arial"/>
                <a:ea typeface="Arial"/>
                <a:cs typeface="Arial"/>
                <a:sym typeface="Arial"/>
              </a:rPr>
              <a:t>Não concluídas:</a:t>
            </a:r>
          </a:p>
          <a:p>
            <a:pPr indent="0" lvl="0" marL="228600" marR="0" rtl="0" algn="l">
              <a:spcBef>
                <a:spcPts val="0"/>
              </a:spcBef>
              <a:spcAft>
                <a:spcPts val="0"/>
              </a:spcAft>
              <a:buSzPct val="25000"/>
              <a:buNone/>
            </a:pPr>
            <a:r>
              <a:rPr b="1" lang="pt-BR" sz="1800">
                <a:solidFill>
                  <a:schemeClr val="dk1"/>
                </a:solidFill>
                <a:latin typeface="Arial"/>
                <a:ea typeface="Arial"/>
                <a:cs typeface="Arial"/>
                <a:sym typeface="Arial"/>
              </a:rPr>
              <a:t>	</a:t>
            </a:r>
          </a:p>
          <a:p>
            <a:pPr indent="-285750" lvl="1" marL="971550" marR="0" rtl="0" algn="l">
              <a:spcBef>
                <a:spcPts val="0"/>
              </a:spcBef>
              <a:buClr>
                <a:schemeClr val="dk1"/>
              </a:buClr>
              <a:buSzPct val="100000"/>
              <a:buFont typeface="Noto Sans Symbols"/>
              <a:buChar char="▪"/>
            </a:pPr>
            <a:r>
              <a:rPr b="1" i="1" lang="pt-BR" sz="1600" u="none" cap="none" strike="noStrike">
                <a:solidFill>
                  <a:schemeClr val="dk1"/>
                </a:solidFill>
                <a:latin typeface="Arial"/>
                <a:ea typeface="Arial"/>
                <a:cs typeface="Arial"/>
                <a:sym typeface="Arial"/>
              </a:rPr>
              <a:t>Alguns atrasos em terminar os estudos referentes ao projeto e iniciá-lo </a:t>
            </a:r>
          </a:p>
        </p:txBody>
      </p:sp>
      <p:pic>
        <p:nvPicPr>
          <p:cNvPr id="132" name="Shape 132"/>
          <p:cNvPicPr preferRelativeResize="0"/>
          <p:nvPr/>
        </p:nvPicPr>
        <p:blipFill rotWithShape="1">
          <a:blip r:embed="rId3">
            <a:alphaModFix/>
          </a:blip>
          <a:srcRect b="0" l="0" r="0" t="0"/>
          <a:stretch/>
        </p:blipFill>
        <p:spPr>
          <a:xfrm>
            <a:off x="8100392" y="6110335"/>
            <a:ext cx="432047" cy="50330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nvSpPr>
        <p:spPr>
          <a:xfrm>
            <a:off x="611560" y="598504"/>
            <a:ext cx="7488831" cy="101566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pt-BR" sz="4000">
                <a:solidFill>
                  <a:srgbClr val="4B1004"/>
                </a:solidFill>
                <a:latin typeface="Arial"/>
                <a:ea typeface="Arial"/>
                <a:cs typeface="Arial"/>
                <a:sym typeface="Arial"/>
              </a:rPr>
              <a:t>Valdi Ferreira</a:t>
            </a:r>
          </a:p>
          <a:p>
            <a:pPr indent="0" lvl="0" marL="0" marR="0" rtl="0" algn="ctr">
              <a:spcBef>
                <a:spcPts val="0"/>
              </a:spcBef>
              <a:buSzPct val="25000"/>
              <a:buNone/>
            </a:pPr>
            <a:r>
              <a:rPr i="1" lang="pt-BR" sz="2000">
                <a:solidFill>
                  <a:srgbClr val="4B1004"/>
                </a:solidFill>
                <a:latin typeface="Arial"/>
                <a:ea typeface="Arial"/>
                <a:cs typeface="Arial"/>
                <a:sym typeface="Arial"/>
              </a:rPr>
              <a:t>Lições Aprendidas</a:t>
            </a:r>
          </a:p>
        </p:txBody>
      </p:sp>
      <p:pic>
        <p:nvPicPr>
          <p:cNvPr id="138" name="Shape 138"/>
          <p:cNvPicPr preferRelativeResize="0"/>
          <p:nvPr/>
        </p:nvPicPr>
        <p:blipFill rotWithShape="1">
          <a:blip r:embed="rId3">
            <a:alphaModFix/>
          </a:blip>
          <a:srcRect b="0" l="0" r="0" t="0"/>
          <a:stretch/>
        </p:blipFill>
        <p:spPr>
          <a:xfrm>
            <a:off x="8100392" y="6110335"/>
            <a:ext cx="432047" cy="503304"/>
          </a:xfrm>
          <a:prstGeom prst="rect">
            <a:avLst/>
          </a:prstGeom>
          <a:noFill/>
          <a:ln>
            <a:noFill/>
          </a:ln>
        </p:spPr>
      </p:pic>
      <p:sp>
        <p:nvSpPr>
          <p:cNvPr id="139" name="Shape 139"/>
          <p:cNvSpPr txBox="1"/>
          <p:nvPr/>
        </p:nvSpPr>
        <p:spPr>
          <a:xfrm>
            <a:off x="323528" y="1906088"/>
            <a:ext cx="8463598" cy="4455899"/>
          </a:xfrm>
          <a:prstGeom prst="rect">
            <a:avLst/>
          </a:prstGeom>
          <a:noFill/>
          <a:ln>
            <a:noFill/>
          </a:ln>
        </p:spPr>
        <p:txBody>
          <a:bodyPr anchorCtr="0" anchor="t" bIns="91425" lIns="91425" rIns="91425" tIns="91425">
            <a:noAutofit/>
          </a:bodyPr>
          <a:lstStyle/>
          <a:p>
            <a:pPr indent="0" lvl="0" marL="0" marR="0" rtl="0" algn="just">
              <a:lnSpc>
                <a:spcPct val="100000"/>
              </a:lnSpc>
              <a:spcBef>
                <a:spcPts val="0"/>
              </a:spcBef>
              <a:spcAft>
                <a:spcPts val="0"/>
              </a:spcAft>
              <a:buClr>
                <a:schemeClr val="dk1"/>
              </a:buClr>
              <a:buSzPct val="25000"/>
              <a:buFont typeface="Arial"/>
              <a:buNone/>
            </a:pPr>
            <a:r>
              <a:rPr b="1" lang="pt-BR" sz="1600">
                <a:solidFill>
                  <a:schemeClr val="dk1"/>
                </a:solidFill>
                <a:latin typeface="Arial"/>
                <a:ea typeface="Arial"/>
                <a:cs typeface="Arial"/>
                <a:sym typeface="Arial"/>
              </a:rPr>
              <a:t>Foi muito gratificante a experiência de desenvolver um projeto com tantos desafios. A proposta nos dada para construirmos um software como serviço exigiu dedicação e busca para o aprendizado. Essa jornada foi enriquecedora desde o início quando escolhemos o projeto e ouvimos as primeiras sugestões de como abordá-lo. Como gerente, tive alguns desafios particulares a função, dos quais destaco lidar com os desafios em equipe como líder e, muitas vezes, como liderado.</a:t>
            </a:r>
          </a:p>
          <a:p>
            <a:pPr indent="0" lvl="0" marL="0" marR="0" rtl="0" algn="just">
              <a:lnSpc>
                <a:spcPct val="100000"/>
              </a:lnSpc>
              <a:spcBef>
                <a:spcPts val="0"/>
              </a:spcBef>
              <a:spcAft>
                <a:spcPts val="0"/>
              </a:spcAft>
              <a:buClr>
                <a:schemeClr val="dk1"/>
              </a:buClr>
              <a:buFont typeface="Arial"/>
              <a:buNone/>
            </a:pPr>
            <a:r>
              <a:t/>
            </a:r>
            <a:endParaRPr b="1" sz="1600">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ct val="25000"/>
              <a:buFont typeface="Arial"/>
              <a:buNone/>
            </a:pPr>
            <a:r>
              <a:rPr b="1" lang="pt-BR" sz="1600">
                <a:solidFill>
                  <a:schemeClr val="dk1"/>
                </a:solidFill>
                <a:latin typeface="Arial"/>
                <a:ea typeface="Arial"/>
                <a:cs typeface="Arial"/>
                <a:sym typeface="Arial"/>
              </a:rPr>
              <a:t>Todas as abordagens vistas na disciplina (Metodologia Ágil, SOA, SaaS, etc) e todas as sugestões e indicações feitas inúmeras vezes durante o período foram ,e são, de extrema importância para o desenvolvimento pessoal e acadêmico de todos nós.</a:t>
            </a:r>
          </a:p>
          <a:p>
            <a:pPr indent="0" lvl="0" marL="0" marR="0" rtl="0" algn="just">
              <a:lnSpc>
                <a:spcPct val="100000"/>
              </a:lnSpc>
              <a:spcBef>
                <a:spcPts val="0"/>
              </a:spcBef>
              <a:spcAft>
                <a:spcPts val="0"/>
              </a:spcAft>
              <a:buClr>
                <a:schemeClr val="dk1"/>
              </a:buClr>
              <a:buFont typeface="Arial"/>
              <a:buNone/>
            </a:pPr>
            <a:r>
              <a:t/>
            </a:r>
            <a:endParaRPr b="1" sz="1600">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ct val="25000"/>
              <a:buFont typeface="Arial"/>
              <a:buNone/>
            </a:pPr>
            <a:r>
              <a:rPr b="1" lang="pt-BR" sz="1600">
                <a:solidFill>
                  <a:schemeClr val="dk1"/>
                </a:solidFill>
                <a:latin typeface="Arial"/>
                <a:ea typeface="Arial"/>
                <a:cs typeface="Arial"/>
                <a:sym typeface="Arial"/>
              </a:rPr>
              <a:t>Tivemos problemas, dúvidas, tomamos decisões, erramos e acertamos. Crescemos muito com esse projeto e estamos muito felizes com o resultado.</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nvSpPr>
        <p:spPr>
          <a:xfrm>
            <a:off x="611560" y="598504"/>
            <a:ext cx="7488831" cy="101566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pt-BR" sz="4000">
                <a:solidFill>
                  <a:srgbClr val="4B1004"/>
                </a:solidFill>
                <a:latin typeface="Arial"/>
                <a:ea typeface="Arial"/>
                <a:cs typeface="Arial"/>
                <a:sym typeface="Arial"/>
              </a:rPr>
              <a:t>Neto Barbosa</a:t>
            </a:r>
          </a:p>
          <a:p>
            <a:pPr indent="0" lvl="0" marL="0" marR="0" rtl="0" algn="ctr">
              <a:spcBef>
                <a:spcPts val="0"/>
              </a:spcBef>
              <a:buSzPct val="25000"/>
              <a:buNone/>
            </a:pPr>
            <a:r>
              <a:rPr i="1" lang="pt-BR" sz="2000">
                <a:solidFill>
                  <a:srgbClr val="4B1004"/>
                </a:solidFill>
                <a:latin typeface="Arial"/>
                <a:ea typeface="Arial"/>
                <a:cs typeface="Arial"/>
                <a:sym typeface="Arial"/>
              </a:rPr>
              <a:t>Lições Aprendidas</a:t>
            </a:r>
          </a:p>
        </p:txBody>
      </p:sp>
      <p:pic>
        <p:nvPicPr>
          <p:cNvPr id="145" name="Shape 145"/>
          <p:cNvPicPr preferRelativeResize="0"/>
          <p:nvPr/>
        </p:nvPicPr>
        <p:blipFill rotWithShape="1">
          <a:blip r:embed="rId3">
            <a:alphaModFix/>
          </a:blip>
          <a:srcRect b="0" l="0" r="0" t="0"/>
          <a:stretch/>
        </p:blipFill>
        <p:spPr>
          <a:xfrm>
            <a:off x="8128024" y="6165303"/>
            <a:ext cx="432047" cy="503304"/>
          </a:xfrm>
          <a:prstGeom prst="rect">
            <a:avLst/>
          </a:prstGeom>
          <a:noFill/>
          <a:ln>
            <a:noFill/>
          </a:ln>
        </p:spPr>
      </p:pic>
      <p:sp>
        <p:nvSpPr>
          <p:cNvPr id="146" name="Shape 146"/>
          <p:cNvSpPr txBox="1"/>
          <p:nvPr/>
        </p:nvSpPr>
        <p:spPr>
          <a:xfrm>
            <a:off x="276176" y="1654435"/>
            <a:ext cx="8463598" cy="4455899"/>
          </a:xfrm>
          <a:prstGeom prst="rect">
            <a:avLst/>
          </a:prstGeom>
          <a:noFill/>
          <a:ln>
            <a:noFill/>
          </a:ln>
        </p:spPr>
        <p:txBody>
          <a:bodyPr anchorCtr="0" anchor="t" bIns="91425" lIns="91425" rIns="91425" tIns="91425">
            <a:noAutofit/>
          </a:bodyPr>
          <a:lstStyle/>
          <a:p>
            <a:pPr indent="0" lvl="0" marL="0" marR="0" rtl="0" algn="just">
              <a:lnSpc>
                <a:spcPct val="100000"/>
              </a:lnSpc>
              <a:spcBef>
                <a:spcPts val="0"/>
              </a:spcBef>
              <a:spcAft>
                <a:spcPts val="0"/>
              </a:spcAft>
              <a:buClr>
                <a:srgbClr val="0C0C0C"/>
              </a:buClr>
              <a:buSzPct val="25000"/>
              <a:buFont typeface="Arial"/>
              <a:buNone/>
            </a:pPr>
            <a:r>
              <a:rPr b="1" lang="pt-BR" sz="1600">
                <a:solidFill>
                  <a:srgbClr val="0C0C0C"/>
                </a:solidFill>
                <a:highlight>
                  <a:srgbClr val="FEFEFE"/>
                </a:highlight>
                <a:latin typeface="Arial"/>
                <a:ea typeface="Arial"/>
                <a:cs typeface="Arial"/>
                <a:sym typeface="Arial"/>
              </a:rPr>
              <a:t>Durante todo o processo de desenvolvimento conseguimos notar vários aspectos importantes para o processo de desenvolvimento de um software que antes não tínhamos em mente, começando pela elaboração conceitual do software, pensando em todas suas funcionalidades e como o software deve realmente se comportar levantando todos os requisitos possíveis. Após o levantamento dos requisitos seguimos para a parte de planejamento, onde planejamos todas as atividades para cada integrante do grupo para que as mesmas fossem divididas igualmente e que nenhum membro ficasse sobrecarregado e que utilizasse a maior parte do seu tempo em atividades que nenhuma outra pessoa estaria fazendo para que duas pessoas ou mais não ficassem em uma única atividade, perdendo esse tempo que poderia ser utilizado para adiantar outra atividade, feito isso os papeis de cada um se dividiu pelo fato de que cada um teria já suas atividades bem definidas, com isso entramos na parte de acompanhamento do projeto que seria a fase de monitoramento de atividades e análise constante para saber se conseguiríamos terminar o projeto a tempo para ser entregue  com a melhor qualidade possível, sendo essa tarefa de monitoramento ficando a cargo do gerente do projeto mas que todos os integrantes ajudavam para que o projeto fluísse com a melhor qualidade possível.</a:t>
            </a:r>
          </a:p>
          <a:p>
            <a:pPr indent="0" lvl="0" marL="0" marR="0" rtl="0" algn="just">
              <a:lnSpc>
                <a:spcPct val="100000"/>
              </a:lnSpc>
              <a:spcBef>
                <a:spcPts val="0"/>
              </a:spcBef>
              <a:spcAft>
                <a:spcPts val="0"/>
              </a:spcAft>
              <a:buClr>
                <a:srgbClr val="0C0C0C"/>
              </a:buClr>
              <a:buSzPct val="25000"/>
              <a:buFont typeface="Arial"/>
              <a:buNone/>
            </a:pPr>
            <a:br>
              <a:rPr b="1" lang="pt-BR" sz="1600">
                <a:solidFill>
                  <a:srgbClr val="0C0C0C"/>
                </a:solidFill>
                <a:highlight>
                  <a:srgbClr val="FEFEFE"/>
                </a:highlight>
                <a:latin typeface="Arial"/>
                <a:ea typeface="Arial"/>
                <a:cs typeface="Arial"/>
                <a:sym typeface="Arial"/>
              </a:rPr>
            </a:br>
            <a:r>
              <a:rPr b="1" lang="pt-BR" sz="1600">
                <a:solidFill>
                  <a:srgbClr val="0C0C0C"/>
                </a:solidFill>
                <a:highlight>
                  <a:srgbClr val="FEFEFE"/>
                </a:highlight>
                <a:latin typeface="Arial"/>
                <a:ea typeface="Arial"/>
                <a:cs typeface="Arial"/>
                <a:sym typeface="Arial"/>
              </a:rPr>
              <a:t>Após o fechamento de cada release para a elaboração do post-mortem fazíamos sempre reuniões para debater oque poderia ser melhorado no processo de desenvolvimento de cada release, com isso a cada nova release nosso processo de desenvolvimento estava ficando mais maduro e a velocidade do avanço do projeto foi aumentada devido a essa análise feita nos intervalos de cada release.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nvSpPr>
        <p:spPr>
          <a:xfrm>
            <a:off x="611560" y="598504"/>
            <a:ext cx="7488831" cy="101566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pt-BR" sz="4000">
                <a:solidFill>
                  <a:srgbClr val="4B1004"/>
                </a:solidFill>
                <a:latin typeface="Arial"/>
                <a:ea typeface="Arial"/>
                <a:cs typeface="Arial"/>
                <a:sym typeface="Arial"/>
              </a:rPr>
              <a:t>Vitória Maciel</a:t>
            </a:r>
          </a:p>
          <a:p>
            <a:pPr indent="0" lvl="0" marL="0" marR="0" rtl="0" algn="ctr">
              <a:spcBef>
                <a:spcPts val="0"/>
              </a:spcBef>
              <a:buSzPct val="25000"/>
              <a:buNone/>
            </a:pPr>
            <a:r>
              <a:rPr i="1" lang="pt-BR" sz="2000">
                <a:solidFill>
                  <a:srgbClr val="4B1004"/>
                </a:solidFill>
                <a:latin typeface="Arial"/>
                <a:ea typeface="Arial"/>
                <a:cs typeface="Arial"/>
                <a:sym typeface="Arial"/>
              </a:rPr>
              <a:t>Lições Aprendidas</a:t>
            </a:r>
          </a:p>
        </p:txBody>
      </p:sp>
      <p:sp>
        <p:nvSpPr>
          <p:cNvPr id="152" name="Shape 152"/>
          <p:cNvSpPr txBox="1"/>
          <p:nvPr/>
        </p:nvSpPr>
        <p:spPr>
          <a:xfrm>
            <a:off x="439993" y="2129125"/>
            <a:ext cx="8463598" cy="4455899"/>
          </a:xfrm>
          <a:prstGeom prst="rect">
            <a:avLst/>
          </a:prstGeom>
          <a:noFill/>
          <a:ln>
            <a:noFill/>
          </a:ln>
        </p:spPr>
        <p:txBody>
          <a:bodyPr anchorCtr="0" anchor="t" bIns="91425" lIns="91425" rIns="91425" tIns="91425">
            <a:noAutofit/>
          </a:bodyPr>
          <a:lstStyle/>
          <a:p>
            <a:pPr indent="0" lvl="0" marL="0" marR="0" rtl="0" algn="just">
              <a:lnSpc>
                <a:spcPct val="100000"/>
              </a:lnSpc>
              <a:spcBef>
                <a:spcPts val="0"/>
              </a:spcBef>
              <a:spcAft>
                <a:spcPts val="0"/>
              </a:spcAft>
              <a:buClr>
                <a:srgbClr val="0C0C0C"/>
              </a:buClr>
              <a:buSzPct val="25000"/>
              <a:buFont typeface="Arial"/>
              <a:buNone/>
            </a:pPr>
            <a:r>
              <a:rPr b="1" lang="pt-BR" sz="1600">
                <a:solidFill>
                  <a:srgbClr val="0C0C0C"/>
                </a:solidFill>
                <a:highlight>
                  <a:srgbClr val="FFFFFF"/>
                </a:highlight>
                <a:latin typeface="Arial"/>
                <a:ea typeface="Arial"/>
                <a:cs typeface="Arial"/>
                <a:sym typeface="Arial"/>
              </a:rPr>
              <a:t>O objetivo do projeto para a disciplina de Engenharia de Software foi atendido com sucesso. Durante o processo de desenvolvimento,  classifica-se como um dos pontos fracos a curva de aprendizado,  que foi um pouco demorada ao longo do projeto. Os riscos previstos foram devidamente tratados, visto que não ocorreu nenhum impacto considerável, e todas as entregas foram feitas dentro do prazo,  seguindo o escopo definido. Isso não seria possível sem a boa comunicação e compreensão da equipe,  que além de muito empenhada, sempre esteve disponível à sua maneira.</a:t>
            </a:r>
          </a:p>
        </p:txBody>
      </p:sp>
      <p:pic>
        <p:nvPicPr>
          <p:cNvPr id="153" name="Shape 153"/>
          <p:cNvPicPr preferRelativeResize="0"/>
          <p:nvPr/>
        </p:nvPicPr>
        <p:blipFill rotWithShape="1">
          <a:blip r:embed="rId3">
            <a:alphaModFix/>
          </a:blip>
          <a:srcRect b="0" l="0" r="0" t="0"/>
          <a:stretch/>
        </p:blipFill>
        <p:spPr>
          <a:xfrm>
            <a:off x="8100392" y="6110335"/>
            <a:ext cx="432047" cy="50330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rilho">
  <a:themeElements>
    <a:clrScheme name="Capa Dura">
      <a:dk1>
        <a:srgbClr val="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