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B4C9C-BF6F-4343-9C98-1C0C52D2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983197-4251-4A24-A82E-9259542CF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A1B5C9-388E-407F-A384-33ECC8C2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5299-1B07-4075-ABEC-A0E605125653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D86052-3571-4915-AE41-1BC52778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D35499-733B-4CDA-96EB-DECF62F8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4BE2-4BD3-4A57-A43D-59A45E193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60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E96DE-C5E4-407F-936D-2C226E56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1F9CB2-3CAB-4491-8163-234EEECBD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A1371D-2175-47B4-8478-3CBBDFF3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5299-1B07-4075-ABEC-A0E605125653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F08A5D-4E5E-41F4-AEA2-EC3825F7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EF69E2-0A8D-49EE-BB64-22BEAC90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4BE2-4BD3-4A57-A43D-59A45E193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06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54A769-D70A-4C14-B5B2-D4E316D2D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0CA224-0C61-422A-86D9-66C720C50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71DDD1-FC31-40C1-B5CD-AD7658C0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5299-1B07-4075-ABEC-A0E605125653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55E5A4-1C18-4921-95FC-5671E6C2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5677A4-876D-4AC7-8141-5BC8CDD4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4BE2-4BD3-4A57-A43D-59A45E193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31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DDBDF-4715-4A58-B466-672167E5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F3B48C-7625-4441-8017-77171992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7268C5-042C-41B1-BAB5-4C495891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5299-1B07-4075-ABEC-A0E605125653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A1AEC1-873B-47B6-A118-28C69459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CB7B6-7BF3-46B8-A6B0-AF963C4D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4BE2-4BD3-4A57-A43D-59A45E193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83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03F51-7B3A-496E-A074-798D7B07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F98998-9950-427D-8B9E-5EF800939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423DF-60A3-41EA-8AE1-EB679568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5299-1B07-4075-ABEC-A0E605125653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C0034D-162C-4FBC-80B0-AD190F82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98BAD9-97A1-45DD-98FA-C408451F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4BE2-4BD3-4A57-A43D-59A45E193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6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2CE33-7FFC-4E8D-AB74-5588C455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2294FF-68C9-4233-BB78-DE4C25974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0D8198-6FB6-4535-98F0-DA365039E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587A47-9040-4D8E-838B-ADD162D7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5299-1B07-4075-ABEC-A0E605125653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EDCC5F-862C-4144-B0E6-EC8185A1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6AD933-9F09-45A1-BF03-1C7D28DA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4BE2-4BD3-4A57-A43D-59A45E193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81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94131-91DB-409E-9DEE-E1FA5834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2286FF-B32A-416E-ADA1-A592982F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9C8D60-0F1C-4144-B46B-04317015D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66D34B-A98D-475D-AD94-D216F22C7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C5C5F2C-A8D2-4187-8408-908BA6D3D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A3B09E-85EB-4FE3-82F9-2C20965D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5299-1B07-4075-ABEC-A0E605125653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01B089-6D9B-48E4-8D6D-1B67F122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8011A5-CCF0-4D3D-B4FC-831CB17F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4BE2-4BD3-4A57-A43D-59A45E193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24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293E6-35A8-41D1-BF8A-4D409318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434B4D-CCC9-48D1-ACC9-3FDD54A6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5299-1B07-4075-ABEC-A0E605125653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B9E973-2485-4ADF-A96E-071E5742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4442BA-3D58-4582-BF05-4999DFC1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4BE2-4BD3-4A57-A43D-59A45E193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68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853356E-FAEA-4A39-B9B7-46170998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5299-1B07-4075-ABEC-A0E605125653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3988FFC-9B1E-4EC0-9875-AB6E44F0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E40B8B-A964-4DE2-9F2F-E92AC49E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4BE2-4BD3-4A57-A43D-59A45E193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87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E314F-3503-4653-9170-AF6F8579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B1AC8A-0260-4C84-AB68-402EDE1DB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648A69-A657-4E6C-9853-CE8FA0A81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202E9C-B175-4668-B85E-615539FD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5299-1B07-4075-ABEC-A0E605125653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6D7D93-C3E9-4785-8D58-36C32670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CA8D2C-FE7F-47A7-85DE-143633CD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4BE2-4BD3-4A57-A43D-59A45E193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62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CDF6A-9DAF-4515-99BA-A9BF2536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766D8B-0AA6-42AC-BFCA-710971C03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077723-46C8-4B8A-8279-6C8E9D5E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214A26-C474-4235-AD49-25B09B1B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5299-1B07-4075-ABEC-A0E605125653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B0B9DF-0703-42FC-87D6-BB57C5F2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577FC4-B3DA-4265-8E3E-1E657DF9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4BE2-4BD3-4A57-A43D-59A45E193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71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E4F03B-AAAC-474E-84D3-041B3F61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25001-A51F-4FFC-93FF-989DD7B40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0F4A91-5F00-4805-977A-90CE40B35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E5299-1B07-4075-ABEC-A0E605125653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6E8F13-F073-4921-BA33-CE27A96DB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F20BD-0BCA-4125-9F5E-CF29E240E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94BE2-4BD3-4A57-A43D-59A45E193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84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ão: 14 Pontos 4">
            <a:extLst>
              <a:ext uri="{FF2B5EF4-FFF2-40B4-BE49-F238E27FC236}">
                <a16:creationId xmlns:a16="http://schemas.microsoft.com/office/drawing/2014/main" id="{7291E11D-DE6D-4E4D-8B08-366864D2BB63}"/>
              </a:ext>
            </a:extLst>
          </p:cNvPr>
          <p:cNvSpPr/>
          <p:nvPr/>
        </p:nvSpPr>
        <p:spPr>
          <a:xfrm>
            <a:off x="887896" y="-13253"/>
            <a:ext cx="10272804" cy="6652591"/>
          </a:xfrm>
          <a:prstGeom prst="irregularSeal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B7616A3-35ED-4FCD-835D-074E85110DEE}"/>
              </a:ext>
            </a:extLst>
          </p:cNvPr>
          <p:cNvCxnSpPr/>
          <p:nvPr/>
        </p:nvCxnSpPr>
        <p:spPr>
          <a:xfrm>
            <a:off x="3392557" y="344557"/>
            <a:ext cx="4465982" cy="6149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801CFC-4891-4277-AD5F-CAD6255E1B94}"/>
              </a:ext>
            </a:extLst>
          </p:cNvPr>
          <p:cNvSpPr txBox="1"/>
          <p:nvPr/>
        </p:nvSpPr>
        <p:spPr>
          <a:xfrm>
            <a:off x="10298124" y="5128592"/>
            <a:ext cx="1725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rgbClr val="00B0F0"/>
                </a:solidFill>
              </a:rPr>
              <a:t>JRE | JVM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D810522-B387-4C4A-B93A-A98116A286AB}"/>
              </a:ext>
            </a:extLst>
          </p:cNvPr>
          <p:cNvSpPr txBox="1"/>
          <p:nvPr/>
        </p:nvSpPr>
        <p:spPr>
          <a:xfrm>
            <a:off x="2952865" y="3884184"/>
            <a:ext cx="1002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 err="1">
                <a:solidFill>
                  <a:schemeClr val="accent2">
                    <a:lumMod val="50000"/>
                  </a:schemeClr>
                </a:solidFill>
              </a:rPr>
              <a:t>Heap</a:t>
            </a:r>
            <a:endParaRPr lang="pt-BR" sz="3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1BA857D-D919-43D4-8F52-6A5B2924687E}"/>
              </a:ext>
            </a:extLst>
          </p:cNvPr>
          <p:cNvSpPr txBox="1"/>
          <p:nvPr/>
        </p:nvSpPr>
        <p:spPr>
          <a:xfrm>
            <a:off x="5806868" y="2570923"/>
            <a:ext cx="10055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 err="1">
                <a:solidFill>
                  <a:schemeClr val="accent6">
                    <a:lumMod val="50000"/>
                  </a:schemeClr>
                </a:solidFill>
              </a:rPr>
              <a:t>Stack</a:t>
            </a:r>
            <a:endParaRPr lang="pt-BR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9BE27C6-B5D1-4E1B-B28B-9BF909DF54C8}"/>
              </a:ext>
            </a:extLst>
          </p:cNvPr>
          <p:cNvSpPr/>
          <p:nvPr/>
        </p:nvSpPr>
        <p:spPr>
          <a:xfrm>
            <a:off x="2500014" y="2612696"/>
            <a:ext cx="1002195" cy="6927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obj1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0C34936-FB56-43D3-BBD4-C745CDDDC998}"/>
              </a:ext>
            </a:extLst>
          </p:cNvPr>
          <p:cNvSpPr/>
          <p:nvPr/>
        </p:nvSpPr>
        <p:spPr>
          <a:xfrm>
            <a:off x="4589981" y="3884184"/>
            <a:ext cx="1148210" cy="6745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obj3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BC56636-2D44-4A53-BB67-B95952C8683E}"/>
              </a:ext>
            </a:extLst>
          </p:cNvPr>
          <p:cNvSpPr/>
          <p:nvPr/>
        </p:nvSpPr>
        <p:spPr>
          <a:xfrm>
            <a:off x="3886432" y="2448340"/>
            <a:ext cx="1002196" cy="77028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obj2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8A2F59F-5E51-4C11-8AE3-60669D33774D}"/>
              </a:ext>
            </a:extLst>
          </p:cNvPr>
          <p:cNvSpPr/>
          <p:nvPr/>
        </p:nvSpPr>
        <p:spPr>
          <a:xfrm>
            <a:off x="3075205" y="4797648"/>
            <a:ext cx="1122765" cy="4698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obj4</a:t>
            </a:r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27EFE572-4EDF-4003-BC12-627E562891B8}"/>
              </a:ext>
            </a:extLst>
          </p:cNvPr>
          <p:cNvSpPr/>
          <p:nvPr/>
        </p:nvSpPr>
        <p:spPr>
          <a:xfrm>
            <a:off x="4892260" y="1282868"/>
            <a:ext cx="1472418" cy="77028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float</a:t>
            </a:r>
            <a:endParaRPr lang="pt-BR" dirty="0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5F2799AC-1E41-4BD9-9BA0-E44AEE0836F2}"/>
              </a:ext>
            </a:extLst>
          </p:cNvPr>
          <p:cNvSpPr/>
          <p:nvPr/>
        </p:nvSpPr>
        <p:spPr>
          <a:xfrm>
            <a:off x="6364678" y="3218622"/>
            <a:ext cx="1472418" cy="859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char</a:t>
            </a:r>
          </a:p>
        </p:txBody>
      </p:sp>
      <p:sp>
        <p:nvSpPr>
          <p:cNvPr id="18" name="Triângulo isósceles 17">
            <a:extLst>
              <a:ext uri="{FF2B5EF4-FFF2-40B4-BE49-F238E27FC236}">
                <a16:creationId xmlns:a16="http://schemas.microsoft.com/office/drawing/2014/main" id="{5E3F8F51-7852-4E64-B0B3-FB2D48E70FFB}"/>
              </a:ext>
            </a:extLst>
          </p:cNvPr>
          <p:cNvSpPr/>
          <p:nvPr/>
        </p:nvSpPr>
        <p:spPr>
          <a:xfrm>
            <a:off x="7535012" y="2638839"/>
            <a:ext cx="1164256" cy="675861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int</a:t>
            </a:r>
            <a:endParaRPr lang="pt-BR" dirty="0"/>
          </a:p>
        </p:txBody>
      </p:sp>
      <p:sp>
        <p:nvSpPr>
          <p:cNvPr id="19" name="Triângulo isósceles 18">
            <a:extLst>
              <a:ext uri="{FF2B5EF4-FFF2-40B4-BE49-F238E27FC236}">
                <a16:creationId xmlns:a16="http://schemas.microsoft.com/office/drawing/2014/main" id="{1A4C6934-9950-4C9D-8948-7E97E427BAEB}"/>
              </a:ext>
            </a:extLst>
          </p:cNvPr>
          <p:cNvSpPr/>
          <p:nvPr/>
        </p:nvSpPr>
        <p:spPr>
          <a:xfrm>
            <a:off x="6432757" y="1477981"/>
            <a:ext cx="1923772" cy="1046091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02192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6CD44DBF-9A0E-45B0-BB08-A14756C96527}"/>
              </a:ext>
            </a:extLst>
          </p:cNvPr>
          <p:cNvSpPr/>
          <p:nvPr/>
        </p:nvSpPr>
        <p:spPr>
          <a:xfrm>
            <a:off x="3578087" y="887895"/>
            <a:ext cx="4068417" cy="4306957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068D8C4-A7B0-44A4-B974-E453B0EBBEEE}"/>
              </a:ext>
            </a:extLst>
          </p:cNvPr>
          <p:cNvSpPr txBox="1"/>
          <p:nvPr/>
        </p:nvSpPr>
        <p:spPr>
          <a:xfrm>
            <a:off x="4452731" y="1478482"/>
            <a:ext cx="107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Atributos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A2FE99-F4F2-4E36-97AF-42F77FB91D2F}"/>
              </a:ext>
            </a:extLst>
          </p:cNvPr>
          <p:cNvSpPr txBox="1"/>
          <p:nvPr/>
        </p:nvSpPr>
        <p:spPr>
          <a:xfrm>
            <a:off x="4905033" y="4385535"/>
            <a:ext cx="1305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C000"/>
                </a:solidFill>
              </a:rPr>
              <a:t>Métodos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1193AD-3C0A-437E-82F3-24C5E5E6B36A}"/>
              </a:ext>
            </a:extLst>
          </p:cNvPr>
          <p:cNvSpPr txBox="1"/>
          <p:nvPr/>
        </p:nvSpPr>
        <p:spPr>
          <a:xfrm>
            <a:off x="10163809" y="1822656"/>
            <a:ext cx="2013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B0F0"/>
                </a:solidFill>
              </a:rPr>
              <a:t>p1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1C7225-F929-48F9-A941-50952CCF42F6}"/>
              </a:ext>
            </a:extLst>
          </p:cNvPr>
          <p:cNvSpPr txBox="1"/>
          <p:nvPr/>
        </p:nvSpPr>
        <p:spPr>
          <a:xfrm>
            <a:off x="4055984" y="1917990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Nome = “maria”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0FF362-7AE1-463F-9822-724A4E97AA4B}"/>
              </a:ext>
            </a:extLst>
          </p:cNvPr>
          <p:cNvSpPr txBox="1"/>
          <p:nvPr/>
        </p:nvSpPr>
        <p:spPr>
          <a:xfrm>
            <a:off x="5557680" y="2697707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Idade=20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6B72D7E-F8CB-423E-BEC7-3D6E335C0DA7}"/>
              </a:ext>
            </a:extLst>
          </p:cNvPr>
          <p:cNvSpPr txBox="1"/>
          <p:nvPr/>
        </p:nvSpPr>
        <p:spPr>
          <a:xfrm>
            <a:off x="3865197" y="3425616"/>
            <a:ext cx="2478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Renda = 500.00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FED8445-51C9-4065-AD32-897D5E0138BE}"/>
              </a:ext>
            </a:extLst>
          </p:cNvPr>
          <p:cNvCxnSpPr>
            <a:cxnSpLocks/>
            <a:stCxn id="6" idx="1"/>
            <a:endCxn id="2" idx="6"/>
          </p:cNvCxnSpPr>
          <p:nvPr/>
        </p:nvCxnSpPr>
        <p:spPr>
          <a:xfrm flipH="1">
            <a:off x="7646504" y="2084266"/>
            <a:ext cx="2517305" cy="957108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0076B50B-B1C4-4C62-9BFF-809657F4FCF0}"/>
              </a:ext>
            </a:extLst>
          </p:cNvPr>
          <p:cNvSpPr/>
          <p:nvPr/>
        </p:nvSpPr>
        <p:spPr>
          <a:xfrm>
            <a:off x="9621078" y="172278"/>
            <a:ext cx="2464905" cy="518160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E4FCE3-D620-4702-A792-EC4DB0D2E61D}"/>
              </a:ext>
            </a:extLst>
          </p:cNvPr>
          <p:cNvSpPr txBox="1"/>
          <p:nvPr/>
        </p:nvSpPr>
        <p:spPr>
          <a:xfrm>
            <a:off x="9846365" y="437322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/>
              <a:t>Stack</a:t>
            </a:r>
            <a:endParaRPr lang="pt-BR" sz="2800" b="1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02EFE7B-C3B1-45ED-89B3-96DDA848D4B5}"/>
              </a:ext>
            </a:extLst>
          </p:cNvPr>
          <p:cNvSpPr/>
          <p:nvPr/>
        </p:nvSpPr>
        <p:spPr>
          <a:xfrm>
            <a:off x="251791" y="172278"/>
            <a:ext cx="8839200" cy="630803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0AAA63-133F-44B3-8538-A98A23D004CC}"/>
              </a:ext>
            </a:extLst>
          </p:cNvPr>
          <p:cNvSpPr txBox="1"/>
          <p:nvPr/>
        </p:nvSpPr>
        <p:spPr>
          <a:xfrm>
            <a:off x="297316" y="385177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/>
              <a:t>heap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241903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JESSICA BARBARA DA SILVA RIBAS</dc:creator>
  <cp:lastModifiedBy>JESSICA BARBARA DA SILVA RIBAS</cp:lastModifiedBy>
  <cp:revision>2</cp:revision>
  <dcterms:created xsi:type="dcterms:W3CDTF">2021-09-06T21:33:07Z</dcterms:created>
  <dcterms:modified xsi:type="dcterms:W3CDTF">2021-09-07T01:00:13Z</dcterms:modified>
</cp:coreProperties>
</file>