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ruce Irv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8.xml"/><Relationship Id="rId16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02T16:29:28.402">
    <p:pos x="195" y="110"/>
    <p:text>pass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1cc0bf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1cc0bf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969340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969340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37b31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37b31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4975c1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4975c1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e37b31d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e37b31d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e37d3f4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e37d3f4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e37d3f4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e37d3f4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orms.gle/f12ve3vXEKqFuENq6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Welcome to the Class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0850" y="175950"/>
            <a:ext cx="5407800" cy="5748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PASS</a:t>
            </a:r>
            <a:r>
              <a:rPr lang="en" sz="1800">
                <a:solidFill>
                  <a:schemeClr val="dk2"/>
                </a:solidFill>
              </a:rPr>
              <a:t> - Welcome to the class, Jayita!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765625" y="1000525"/>
            <a:ext cx="751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Make a copy of this document and fill it with your responses.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For each question, use the space on the slide to show your response, and/or add additional slides as needed. </a:t>
            </a:r>
            <a:r>
              <a:rPr lang="en">
                <a:solidFill>
                  <a:schemeClr val="dk1"/>
                </a:solidFill>
                <a:highlight>
                  <a:srgbClr val="FCE5CD"/>
                </a:highlight>
                <a:latin typeface="Comfortaa"/>
                <a:ea typeface="Comfortaa"/>
                <a:cs typeface="Comfortaa"/>
                <a:sym typeface="Comfortaa"/>
              </a:rPr>
              <a:t>Highlight your responses</a:t>
            </a: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where possible so that we can see them easily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Place the completed document into your Lab Assignments folder and include a link to it in when you submit. 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Submit using the lab assignment submission form which can be found on the class website.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18800" y="282700"/>
            <a:ext cx="8323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endParaRPr b="1"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Create a GDrive folder called “Lab Assignments for &lt;student name&gt;” and share it with the Instructors and TA (editor permissions). Include a screenshot here showing that the folder is correctly named and shared.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8" name="Google Shape;68;p15" title="Screenshot 2025-04-01 1232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3825"/>
            <a:ext cx="5153825" cy="39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Move this lab assignment document into your Lab Assignments folder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4" name="Google Shape;74;p16" title="Question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93825"/>
            <a:ext cx="8839198" cy="2848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51625" y="267500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3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Fill and Submit this survey: </a:t>
            </a:r>
            <a:r>
              <a:rPr lang="en" sz="16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link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0" name="Google Shape;80;p17" title="Question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16300"/>
            <a:ext cx="8179793" cy="337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51625" y="267500"/>
            <a:ext cx="8520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4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Which part(s) of the Data Engineering class seem(s) most interesting to you?</a:t>
            </a:r>
            <a:endParaRPr sz="2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476575" y="1463900"/>
            <a:ext cx="650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For me all </a:t>
            </a:r>
            <a:r>
              <a:rPr b="1" lang="en" sz="1800">
                <a:solidFill>
                  <a:schemeClr val="dk2"/>
                </a:solidFill>
              </a:rPr>
              <a:t>parts are interesting as I have not that much idea about Data Engineering.But I am super excited about Data Integration part.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72150" y="110425"/>
            <a:ext cx="8999700" cy="5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latin typeface="Comfortaa"/>
                <a:ea typeface="Comfortaa"/>
                <a:cs typeface="Comfortaa"/>
                <a:sym typeface="Comfortaa"/>
              </a:rPr>
              <a:t>5</a:t>
            </a:r>
            <a:r>
              <a:rPr b="1" lang="en" sz="23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700">
                <a:latin typeface="Comfortaa"/>
                <a:ea typeface="Comfortaa"/>
                <a:cs typeface="Comfortaa"/>
                <a:sym typeface="Comfortaa"/>
              </a:rPr>
              <a:t> Your python development environment</a:t>
            </a:r>
            <a:endParaRPr sz="1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A. In what environment or tool do you plan to develop python code for this class</a:t>
            </a: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? 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I am planning to do at Google Colab.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B. Is it installed, configured and otherwise ready for you to use?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This is Online platform.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C. Have you used this tool/environment before?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Yes.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D. What is your proficiency level with python (beginner, inexperience, intermediate, proficient, or expert)?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Beginner with Python</a:t>
            </a:r>
            <a:endParaRPr b="1"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Comfortaa"/>
                <a:ea typeface="Comfortaa"/>
                <a:cs typeface="Comfortaa"/>
                <a:sym typeface="Comfortaa"/>
              </a:rPr>
              <a:t>E. Have you used pandas before?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mfortaa"/>
                <a:ea typeface="Comfortaa"/>
                <a:cs typeface="Comfortaa"/>
                <a:sym typeface="Comfortaa"/>
              </a:rPr>
              <a:t>No</a:t>
            </a:r>
            <a:endParaRPr sz="15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51625" y="267500"/>
            <a:ext cx="8520600" cy="4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5.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Your GCP experience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A. Have you used Google Cloud Platform (GCP) before?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B.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What is your proficiency level with GCP (beginner, inexperience, intermediate, proficient, or expert)?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(GCP expertise is nice but not required to start this class) 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I have not used Google Cloud Platform before.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