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comments+xml" PartName="/ppt/comments/comment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commentAuthors+xml" PartName="/ppt/commentAuthors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Roboto"/>
      <p:regular r:id="rId11"/>
      <p:bold r:id="rId12"/>
      <p:italic r:id="rId13"/>
      <p:boldItalic r:id="rId14"/>
    </p:embeddedFont>
    <p:embeddedFont>
      <p:font typeface="Comfortaa"/>
      <p:regular r:id="rId15"/>
      <p:bold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Author clrIdx="0" id="0" initials="" lastIdx="1" name="Bruce Irvin"/>
</p:cmAuthorLst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regular.fntdata"/><Relationship Id="rId10" Type="http://schemas.openxmlformats.org/officeDocument/2006/relationships/slide" Target="slides/slide4.xml"/><Relationship Id="rId13" Type="http://schemas.openxmlformats.org/officeDocument/2006/relationships/font" Target="fonts/Roboto-italic.fntdata"/><Relationship Id="rId12" Type="http://schemas.openxmlformats.org/officeDocument/2006/relationships/font" Target="fonts/Roboto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3.xml"/><Relationship Id="rId15" Type="http://schemas.openxmlformats.org/officeDocument/2006/relationships/font" Target="fonts/Comfortaa-regular.fntdata"/><Relationship Id="rId14" Type="http://schemas.openxmlformats.org/officeDocument/2006/relationships/font" Target="fonts/Roboto-boldItalic.fntdata"/><Relationship Id="rId16" Type="http://schemas.openxmlformats.org/officeDocument/2006/relationships/font" Target="fonts/Comfortaa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omments/comment1.xml><?xml version="1.0" encoding="utf-8"?>
<p:cmLs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m authorId="0" idx="1" dt="2025-04-02T16:31:25.932">
    <p:pos x="177" y="99"/>
    <p:text>pass</p:text>
  </p:cm>
</p:cmLst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1cc0bfeb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1cc0bfeb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b2969340b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b2969340b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04975c15c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04975c15c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omments" Target="../comments/comment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regexone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w3resource.com/python-exercises/r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Regular Expressions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mfortaa"/>
                <a:ea typeface="Comfortaa"/>
                <a:cs typeface="Comfortaa"/>
                <a:sym typeface="Comfortaa"/>
              </a:rPr>
              <a:t>Lab </a:t>
            </a:r>
            <a:r>
              <a:rPr lang="en">
                <a:latin typeface="Comfortaa"/>
                <a:ea typeface="Comfortaa"/>
                <a:cs typeface="Comfortaa"/>
                <a:sym typeface="Comfortaa"/>
              </a:rPr>
              <a:t>Assignment</a:t>
            </a:r>
            <a:endParaRPr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281525" y="158375"/>
            <a:ext cx="1225800" cy="645300"/>
          </a:xfrm>
          <a:prstGeom prst="rect">
            <a:avLst/>
          </a:prstGeom>
          <a:solidFill>
            <a:srgbClr val="00FF0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PASS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418800" y="282700"/>
            <a:ext cx="8323800" cy="50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rPr>
              <a:t>Instructions</a:t>
            </a:r>
            <a:endParaRPr b="1" sz="3000">
              <a:solidFill>
                <a:schemeClr val="dk2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765625" y="1000525"/>
            <a:ext cx="7512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Make a copy of this document and fill it with your responses.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For each question, use the space on the slide to show your response, and/or add additional slides as needed. </a:t>
            </a:r>
            <a:r>
              <a:rPr lang="en" sz="1800">
                <a:solidFill>
                  <a:srgbClr val="000000"/>
                </a:solidFill>
                <a:highlight>
                  <a:srgbClr val="FCE5CD"/>
                </a:highlight>
                <a:latin typeface="Comfortaa"/>
                <a:ea typeface="Comfortaa"/>
                <a:cs typeface="Comfortaa"/>
                <a:sym typeface="Comfortaa"/>
              </a:rPr>
              <a:t>Highlight your responses</a:t>
            </a: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 where possible so that we can see them easily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Place the completed document into your Lab Assignments folder and include a link to it in when you submit. 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00"/>
                </a:solidFill>
                <a:latin typeface="Comfortaa"/>
                <a:ea typeface="Comfortaa"/>
                <a:cs typeface="Comfortaa"/>
                <a:sym typeface="Comfortaa"/>
              </a:rPr>
              <a:t>Submit using the lab assignment submission form which can be found on the class website.</a:t>
            </a:r>
            <a:endParaRPr sz="1800">
              <a:solidFill>
                <a:srgbClr val="000000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1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Do this Tutorial: </a:t>
            </a:r>
            <a:r>
              <a:rPr lang="en" sz="17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RegExOne.com tutorial</a:t>
            </a:r>
            <a:endParaRPr sz="1700" u="sng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br>
              <a:rPr lang="en" sz="1600">
                <a:latin typeface="Comfortaa"/>
                <a:ea typeface="Comfortaa"/>
                <a:cs typeface="Comfortaa"/>
                <a:sym typeface="Comfortaa"/>
              </a:rPr>
            </a:b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Describe your experience with this tutorial. For example, did you find it to be useful? Not useful? Easy? Difficult?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460050" y="2417725"/>
            <a:ext cx="82239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 found the RegExOne.com tutorial to be clear, concise, and helpful. It provides a well-structured introduction to regular expressions with interactive examples that reinforce learning. The content was easy to follow and effective for building a solid foundation in regex. Overall, a useful and accessible resource for beginners.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51625" y="267500"/>
            <a:ext cx="8520600" cy="17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2</a:t>
            </a:r>
            <a:r>
              <a:rPr b="1" lang="en" sz="2400">
                <a:latin typeface="Comfortaa"/>
                <a:ea typeface="Comfortaa"/>
                <a:cs typeface="Comfortaa"/>
                <a:sym typeface="Comfortaa"/>
              </a:rPr>
              <a:t>.</a:t>
            </a:r>
            <a:r>
              <a:rPr lang="en" sz="1800">
                <a:latin typeface="Comfortaa"/>
                <a:ea typeface="Comfortaa"/>
                <a:cs typeface="Comfortaa"/>
                <a:sym typeface="Comfortaa"/>
              </a:rPr>
              <a:t> </a:t>
            </a: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Optional: try this </a:t>
            </a:r>
            <a:r>
              <a:rPr lang="en" sz="1700" u="sng">
                <a:solidFill>
                  <a:srgbClr val="1155CC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additional practice</a:t>
            </a:r>
            <a:endParaRPr sz="1700" u="sng">
              <a:solidFill>
                <a:srgbClr val="1155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Comfortaa"/>
                <a:ea typeface="Comfortaa"/>
                <a:cs typeface="Comfortaa"/>
                <a:sym typeface="Comfortaa"/>
              </a:rPr>
              <a:t>If you try this optional, additional practice then make a note of it here. Let us know whether you found the additional practice to be useful, worthwhile, etc.</a:t>
            </a:r>
            <a:endParaRPr sz="1600"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703225" y="2417725"/>
            <a:ext cx="7898400" cy="139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I tried few practice sets from the Additional Practice and I found it is really helpful to build the concept in detail.</a:t>
            </a:r>
            <a:endParaRPr b="1"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