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1cb931e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1cb931e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1cb931e9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1cb931e9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1cb931e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1cb931e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1cb931e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1cb931e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cb931e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cb931e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1cb931e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1cb931e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4750"/>
            <a:ext cx="85206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Maximizing Return on Big Mountain Ticket Price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03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James Buckel</a:t>
            </a:r>
            <a:endParaRPr sz="1400"/>
          </a:p>
        </p:txBody>
      </p:sp>
      <p:sp>
        <p:nvSpPr>
          <p:cNvPr id="56" name="Google Shape;56;p13"/>
          <p:cNvSpPr txBox="1"/>
          <p:nvPr/>
        </p:nvSpPr>
        <p:spPr>
          <a:xfrm>
            <a:off x="1259250" y="2696175"/>
            <a:ext cx="662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Solution: The value of our facilities support an increased ticket price from $81.00 to $89.00-$90.00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Projected revenue increase of $15M annually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Estimated cost of $1.5M for chairlift installation, yielding a potential annual income of $13.5M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259250" y="1488425"/>
            <a:ext cx="662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Problem: $1.52M in new yearly expenses for chairlift needs to be offset in the budget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Revisiting our ticket price may allow us to leverage this to achieve this goal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Key Findings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</a:t>
            </a:r>
            <a:r>
              <a:rPr lang="en" sz="1400">
                <a:solidFill>
                  <a:schemeClr val="dk1"/>
                </a:solidFill>
              </a:rPr>
              <a:t>ncrease ticket price from $81.00 to $89.00-$90.00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Modeled Big Mountain ticket price of $96.00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Conservative increase - accounts for unreliable or incomplete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Projected revenue increase of $15M annually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425" y="2232825"/>
            <a:ext cx="4380675" cy="23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1700" y="2151625"/>
            <a:ext cx="39690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Installation of new lift projected to increase revenue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Estimated lift installation cost of $1.5M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Estimated lift ticket price support of $8.61 with estimated annual profit of $15M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Closure of one run is possible without losing ticket price support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Best candidate is longest or most expensive run to maintain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Modeling Results/Analysis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862150"/>
            <a:ext cx="4115700" cy="16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viable variables in the dataset analysed for correlation with ticket price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of amenity factored into annual income gain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925" y="986325"/>
            <a:ext cx="4115800" cy="39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Results/Analysis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5663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valuable changes to improve highest ticket price: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a fast quad, runs, snow-making coverage, highest vertical drop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10479"/>
            <a:ext cx="3780625" cy="25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125" y="1152475"/>
            <a:ext cx="3954175" cy="31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Modeling Results/Analysis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06900"/>
            <a:ext cx="4089900" cy="2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viable and cost-effective additions to support ticket price: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number of runs that are not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number of quads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vertical drop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450" y="1152475"/>
            <a:ext cx="4163250" cy="33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Modeling Results/Analysis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86575" y="2000325"/>
            <a:ext cx="4089900" cy="18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Closing zero, one, or five runs limits our loss of ticket price support per closed run to a minimum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300" y="1361188"/>
            <a:ext cx="4516000" cy="24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 baseline, ticket price increase of at least $4 to $85 is supported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Modeled ticket price of $95.87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increase accounts for average error of $10.39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Reduces likelihood of selling fewer annual tickets than more aggressive price increase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New lift and increased vertical drop is a lucrative investment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Fu</a:t>
            </a:r>
            <a:r>
              <a:rPr lang="en">
                <a:solidFill>
                  <a:schemeClr val="dk1"/>
                </a:solidFill>
              </a:rPr>
              <a:t>rther increases ticket price support by $8 to a final price of $93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Vertical drop added must be at least 150 feet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Closing the most expensive run reflects no meaningful loss in ticket price support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improve operating margins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