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7E20-92AF-4A41-BB6C-0ADE026BE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 SELENIUM Parte2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5A03D-06EF-4588-96CD-548CEAD56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José Buitrago</a:t>
            </a:r>
          </a:p>
        </p:txBody>
      </p:sp>
    </p:spTree>
    <p:extLst>
      <p:ext uri="{BB962C8B-B14F-4D97-AF65-F5344CB8AC3E}">
        <p14:creationId xmlns:p14="http://schemas.microsoft.com/office/powerpoint/2010/main" val="152124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CE3E4-65C5-4B14-9D08-C37F8B12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Situación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81A68-6E91-4731-B902-C3827FB7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Imagínese que esta subiendo 300 items nuevos, ya tiene el archivo de carga masiva listo y comienza el proceso de subir los items a la instancia.</a:t>
            </a:r>
          </a:p>
          <a:p>
            <a:r>
              <a:rPr lang="es-CO" dirty="0"/>
              <a:t>Cuando finaliza el proceso sale el siguiente mensaje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959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66069-0638-4E22-9825-1E84251B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DAD45-D39F-4EFC-AED7-0E3B44FB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BEB0BA-E771-4F46-ACEA-2A181EC1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757362"/>
            <a:ext cx="11134725" cy="33432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C0E4F2-32FD-43F1-825C-586DA1A1B56D}"/>
              </a:ext>
            </a:extLst>
          </p:cNvPr>
          <p:cNvSpPr txBox="1"/>
          <p:nvPr/>
        </p:nvSpPr>
        <p:spPr>
          <a:xfrm>
            <a:off x="4200939" y="4731025"/>
            <a:ext cx="477078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CO" sz="1050" dirty="0"/>
              <a:t>300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5CFFB0-B9E1-4DF3-9688-1E27602D160C}"/>
              </a:ext>
            </a:extLst>
          </p:cNvPr>
          <p:cNvSpPr txBox="1"/>
          <p:nvPr/>
        </p:nvSpPr>
        <p:spPr>
          <a:xfrm>
            <a:off x="7348330" y="4727590"/>
            <a:ext cx="477078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CO" sz="1050" dirty="0"/>
              <a:t>299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3E7698-111E-4D48-8575-D68002937F76}"/>
              </a:ext>
            </a:extLst>
          </p:cNvPr>
          <p:cNvSpPr txBox="1"/>
          <p:nvPr/>
        </p:nvSpPr>
        <p:spPr>
          <a:xfrm>
            <a:off x="10376451" y="4731025"/>
            <a:ext cx="238539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CO" sz="10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335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99725-324C-4C54-A4A5-3713759D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haría usted?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24115-D80F-4FB7-9CF3-7FBD31E5C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person thinking">
            <a:extLst>
              <a:ext uri="{FF2B5EF4-FFF2-40B4-BE49-F238E27FC236}">
                <a16:creationId xmlns:a16="http://schemas.microsoft.com/office/drawing/2014/main" id="{B390819A-582B-41A2-875C-58A48107CA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10" y="2315184"/>
            <a:ext cx="4221555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99725-324C-4C54-A4A5-3713759D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haría usted?</a:t>
            </a:r>
          </a:p>
        </p:txBody>
      </p:sp>
      <p:pic>
        <p:nvPicPr>
          <p:cNvPr id="1026" name="Picture 2" descr="Resultado de imagen para person thinking">
            <a:extLst>
              <a:ext uri="{FF2B5EF4-FFF2-40B4-BE49-F238E27FC236}">
                <a16:creationId xmlns:a16="http://schemas.microsoft.com/office/drawing/2014/main" id="{B390819A-582B-41A2-875C-58A48107CA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10" y="2315184"/>
            <a:ext cx="4221555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10B13DD-92E2-47E4-A007-FE51BF8CB966}"/>
              </a:ext>
            </a:extLst>
          </p:cNvPr>
          <p:cNvSpPr/>
          <p:nvPr/>
        </p:nvSpPr>
        <p:spPr>
          <a:xfrm>
            <a:off x="7007904" y="3046848"/>
            <a:ext cx="36647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Utilizar </a:t>
            </a:r>
          </a:p>
          <a:p>
            <a:pPr algn="ctr"/>
            <a:r>
              <a:rPr lang="es-E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19126938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246</TotalTime>
  <Words>59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Recorte</vt:lpstr>
      <vt:lpstr>PYTHON SELENIUM Parte2</vt:lpstr>
      <vt:lpstr>Situación </vt:lpstr>
      <vt:lpstr>Presentación de PowerPoint</vt:lpstr>
      <vt:lpstr>¿Qué haría usted?</vt:lpstr>
      <vt:lpstr>¿Qué haría usted?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CON PYTHON SELENIUM</dc:title>
  <dc:creator>Juan José Buitrago Jara</dc:creator>
  <cp:lastModifiedBy>Juan José Buitrago Jara</cp:lastModifiedBy>
  <cp:revision>17</cp:revision>
  <dcterms:created xsi:type="dcterms:W3CDTF">2019-06-19T21:46:10Z</dcterms:created>
  <dcterms:modified xsi:type="dcterms:W3CDTF">2019-06-27T16:33:21Z</dcterms:modified>
</cp:coreProperties>
</file>